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713" r:id="rId2"/>
    <p:sldMasterId id="2147483700" r:id="rId3"/>
    <p:sldMasterId id="2147483677" r:id="rId4"/>
  </p:sldMasterIdLst>
  <p:notesMasterIdLst>
    <p:notesMasterId r:id="rId13"/>
  </p:notesMasterIdLst>
  <p:sldIdLst>
    <p:sldId id="349" r:id="rId5"/>
    <p:sldId id="351" r:id="rId6"/>
    <p:sldId id="357" r:id="rId7"/>
    <p:sldId id="356" r:id="rId8"/>
    <p:sldId id="355" r:id="rId9"/>
    <p:sldId id="359" r:id="rId10"/>
    <p:sldId id="358" r:id="rId11"/>
    <p:sldId id="360" r:id="rId12"/>
  </p:sldIdLst>
  <p:sldSz cx="12192000" cy="6858000"/>
  <p:notesSz cx="6858000" cy="26289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62"/>
    <p:restoredTop sz="70839"/>
  </p:normalViewPr>
  <p:slideViewPr>
    <p:cSldViewPr snapToGrid="0" snapToObjects="1">
      <p:cViewPr varScale="1">
        <p:scale>
          <a:sx n="61" d="100"/>
          <a:sy n="61" d="100"/>
        </p:scale>
        <p:origin x="1301" y="4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0EB48AD-577E-B24B-BD7E-818E84E089EA}"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EEDB4857-8309-4C2C-8E46-D1F592372DE8}">
      <dgm:prSet/>
      <dgm:spPr/>
      <dgm:t>
        <a:bodyPr/>
        <a:lstStyle/>
        <a:p>
          <a:r>
            <a:rPr lang="tr-TR" dirty="0"/>
            <a:t>«</a:t>
          </a:r>
          <a:r>
            <a:rPr lang="tr-TR" dirty="0" err="1"/>
            <a:t>server.error.whitelabel.enabled</a:t>
          </a:r>
          <a:r>
            <a:rPr lang="tr-TR" dirty="0"/>
            <a:t>» </a:t>
          </a:r>
          <a:r>
            <a:rPr lang="tr-TR" dirty="0" err="1"/>
            <a:t>property</a:t>
          </a:r>
          <a:endParaRPr lang="tr-TR" dirty="0"/>
        </a:p>
      </dgm:t>
    </dgm:pt>
    <dgm:pt modelId="{72D1EB27-10CE-42C4-AA18-8FD7BC4E0026}" type="parTrans" cxnId="{BC82B665-A509-444B-9C0A-CB4E34FF1081}">
      <dgm:prSet/>
      <dgm:spPr/>
      <dgm:t>
        <a:bodyPr/>
        <a:lstStyle/>
        <a:p>
          <a:endParaRPr lang="tr-TR"/>
        </a:p>
      </dgm:t>
    </dgm:pt>
    <dgm:pt modelId="{426C06C2-AFD5-44FE-A7BC-100EF2C634D3}" type="sibTrans" cxnId="{BC82B665-A509-444B-9C0A-CB4E34FF1081}">
      <dgm:prSet/>
      <dgm:spPr/>
      <dgm:t>
        <a:bodyPr/>
        <a:lstStyle/>
        <a:p>
          <a:endParaRPr lang="tr-TR"/>
        </a:p>
      </dgm:t>
    </dgm:pt>
    <dgm:pt modelId="{E041F478-7E85-4A79-9E99-297BD15FC794}">
      <dgm:prSet/>
      <dgm:spPr/>
      <dgm:t>
        <a:bodyPr/>
        <a:lstStyle/>
        <a:p>
          <a:r>
            <a:rPr lang="tr-TR" dirty="0"/>
            <a:t> «</a:t>
          </a:r>
          <a:r>
            <a:rPr lang="tr-TR" dirty="0" err="1"/>
            <a:t>spring.autoconfigure.exclude</a:t>
          </a:r>
          <a:r>
            <a:rPr lang="tr-TR" dirty="0"/>
            <a:t>» </a:t>
          </a:r>
          <a:r>
            <a:rPr lang="tr-TR" dirty="0" err="1"/>
            <a:t>property</a:t>
          </a:r>
          <a:endParaRPr lang="tr-TR" dirty="0"/>
        </a:p>
      </dgm:t>
    </dgm:pt>
    <dgm:pt modelId="{AE61CFD8-EFB6-44B4-A523-3A6EE6EAA1C2}" type="parTrans" cxnId="{04F1E139-8108-4639-BEE4-F5DF076594FF}">
      <dgm:prSet/>
      <dgm:spPr/>
    </dgm:pt>
    <dgm:pt modelId="{E6879832-1886-46DC-BC3A-DEED6D571005}" type="sibTrans" cxnId="{04F1E139-8108-4639-BEE4-F5DF076594FF}">
      <dgm:prSet/>
      <dgm:spPr/>
    </dgm:pt>
    <dgm:pt modelId="{6D6F1C80-DB6F-4ECA-9D83-0E351BADBCCC}">
      <dgm:prSet/>
      <dgm:spPr/>
      <dgm:t>
        <a:bodyPr/>
        <a:lstStyle/>
        <a:p>
          <a:r>
            <a:rPr lang="tr-TR" dirty="0"/>
            <a:t>«</a:t>
          </a:r>
          <a:r>
            <a:rPr lang="tr-TR" dirty="0" err="1"/>
            <a:t>EnableAutoConfiguration</a:t>
          </a:r>
          <a:r>
            <a:rPr lang="tr-TR" dirty="0"/>
            <a:t>» </a:t>
          </a:r>
          <a:r>
            <a:rPr lang="tr-TR" dirty="0" err="1"/>
            <a:t>annotation</a:t>
          </a:r>
          <a:r>
            <a:rPr lang="tr-TR" dirty="0"/>
            <a:t> </a:t>
          </a:r>
          <a:r>
            <a:rPr lang="tr-TR" dirty="0" err="1"/>
            <a:t>params</a:t>
          </a:r>
          <a:endParaRPr lang="tr-TR" dirty="0"/>
        </a:p>
      </dgm:t>
    </dgm:pt>
    <dgm:pt modelId="{35713617-15C3-49FC-9934-E305B77A74AE}" type="parTrans" cxnId="{39FF4603-ED11-47F1-862F-0360D8FB04E5}">
      <dgm:prSet/>
      <dgm:spPr/>
    </dgm:pt>
    <dgm:pt modelId="{E908DAB5-5BD0-423D-A58B-CB3A55FAC1AB}" type="sibTrans" cxnId="{39FF4603-ED11-47F1-862F-0360D8FB04E5}">
      <dgm:prSet/>
      <dgm:spPr/>
    </dgm:pt>
    <dgm:pt modelId="{F6BBA93C-9267-6246-9E4D-9EE2247D8DA2}" type="pres">
      <dgm:prSet presAssocID="{C0EB48AD-577E-B24B-BD7E-818E84E089EA}" presName="linear" presStyleCnt="0">
        <dgm:presLayoutVars>
          <dgm:animLvl val="lvl"/>
          <dgm:resizeHandles val="exact"/>
        </dgm:presLayoutVars>
      </dgm:prSet>
      <dgm:spPr/>
    </dgm:pt>
    <dgm:pt modelId="{9B744FCE-BD02-4432-9419-4BFAE4F0643B}" type="pres">
      <dgm:prSet presAssocID="{EEDB4857-8309-4C2C-8E46-D1F592372DE8}" presName="parentText" presStyleLbl="node1" presStyleIdx="0" presStyleCnt="3">
        <dgm:presLayoutVars>
          <dgm:chMax val="0"/>
          <dgm:bulletEnabled val="1"/>
        </dgm:presLayoutVars>
      </dgm:prSet>
      <dgm:spPr/>
    </dgm:pt>
    <dgm:pt modelId="{745F0B64-2C3E-4BEB-86ED-78D8103BF617}" type="pres">
      <dgm:prSet presAssocID="{426C06C2-AFD5-44FE-A7BC-100EF2C634D3}" presName="spacer" presStyleCnt="0"/>
      <dgm:spPr/>
    </dgm:pt>
    <dgm:pt modelId="{E078E2C3-3B4C-433E-A8E1-A7FAF9AE1F75}" type="pres">
      <dgm:prSet presAssocID="{E041F478-7E85-4A79-9E99-297BD15FC794}" presName="parentText" presStyleLbl="node1" presStyleIdx="1" presStyleCnt="3">
        <dgm:presLayoutVars>
          <dgm:chMax val="0"/>
          <dgm:bulletEnabled val="1"/>
        </dgm:presLayoutVars>
      </dgm:prSet>
      <dgm:spPr/>
    </dgm:pt>
    <dgm:pt modelId="{C977815B-F3C3-4A34-A19E-8F8BEB266222}" type="pres">
      <dgm:prSet presAssocID="{E6879832-1886-46DC-BC3A-DEED6D571005}" presName="spacer" presStyleCnt="0"/>
      <dgm:spPr/>
    </dgm:pt>
    <dgm:pt modelId="{7650E723-5FAC-4805-9FA4-826BEB0B2512}" type="pres">
      <dgm:prSet presAssocID="{6D6F1C80-DB6F-4ECA-9D83-0E351BADBCCC}" presName="parentText" presStyleLbl="node1" presStyleIdx="2" presStyleCnt="3">
        <dgm:presLayoutVars>
          <dgm:chMax val="0"/>
          <dgm:bulletEnabled val="1"/>
        </dgm:presLayoutVars>
      </dgm:prSet>
      <dgm:spPr/>
    </dgm:pt>
  </dgm:ptLst>
  <dgm:cxnLst>
    <dgm:cxn modelId="{39FF4603-ED11-47F1-862F-0360D8FB04E5}" srcId="{C0EB48AD-577E-B24B-BD7E-818E84E089EA}" destId="{6D6F1C80-DB6F-4ECA-9D83-0E351BADBCCC}" srcOrd="2" destOrd="0" parTransId="{35713617-15C3-49FC-9934-E305B77A74AE}" sibTransId="{E908DAB5-5BD0-423D-A58B-CB3A55FAC1AB}"/>
    <dgm:cxn modelId="{04F1E139-8108-4639-BEE4-F5DF076594FF}" srcId="{C0EB48AD-577E-B24B-BD7E-818E84E089EA}" destId="{E041F478-7E85-4A79-9E99-297BD15FC794}" srcOrd="1" destOrd="0" parTransId="{AE61CFD8-EFB6-44B4-A523-3A6EE6EAA1C2}" sibTransId="{E6879832-1886-46DC-BC3A-DEED6D571005}"/>
    <dgm:cxn modelId="{543B3061-9232-43C6-9F12-0351C9636EB6}" type="presOf" srcId="{6D6F1C80-DB6F-4ECA-9D83-0E351BADBCCC}" destId="{7650E723-5FAC-4805-9FA4-826BEB0B2512}" srcOrd="0" destOrd="0" presId="urn:microsoft.com/office/officeart/2005/8/layout/vList2"/>
    <dgm:cxn modelId="{BC82B665-A509-444B-9C0A-CB4E34FF1081}" srcId="{C0EB48AD-577E-B24B-BD7E-818E84E089EA}" destId="{EEDB4857-8309-4C2C-8E46-D1F592372DE8}" srcOrd="0" destOrd="0" parTransId="{72D1EB27-10CE-42C4-AA18-8FD7BC4E0026}" sibTransId="{426C06C2-AFD5-44FE-A7BC-100EF2C634D3}"/>
    <dgm:cxn modelId="{0E781A4F-BFC8-4D53-8D75-A77F9AF4054A}" type="presOf" srcId="{EEDB4857-8309-4C2C-8E46-D1F592372DE8}" destId="{9B744FCE-BD02-4432-9419-4BFAE4F0643B}" srcOrd="0" destOrd="0" presId="urn:microsoft.com/office/officeart/2005/8/layout/vList2"/>
    <dgm:cxn modelId="{9A9A4393-653C-406C-B3C3-3B32F26CB959}" type="presOf" srcId="{E041F478-7E85-4A79-9E99-297BD15FC794}" destId="{E078E2C3-3B4C-433E-A8E1-A7FAF9AE1F75}" srcOrd="0" destOrd="0" presId="urn:microsoft.com/office/officeart/2005/8/layout/vList2"/>
    <dgm:cxn modelId="{1E0682FF-B99A-2F43-9095-300FAB3D0C04}" type="presOf" srcId="{C0EB48AD-577E-B24B-BD7E-818E84E089EA}" destId="{F6BBA93C-9267-6246-9E4D-9EE2247D8DA2}" srcOrd="0" destOrd="0" presId="urn:microsoft.com/office/officeart/2005/8/layout/vList2"/>
    <dgm:cxn modelId="{184BD5C0-C4FA-48B2-A3C0-9086C37AC7D9}" type="presParOf" srcId="{F6BBA93C-9267-6246-9E4D-9EE2247D8DA2}" destId="{9B744FCE-BD02-4432-9419-4BFAE4F0643B}" srcOrd="0" destOrd="0" presId="urn:microsoft.com/office/officeart/2005/8/layout/vList2"/>
    <dgm:cxn modelId="{68A78F72-5A8D-46A7-A00B-723B45F4629A}" type="presParOf" srcId="{F6BBA93C-9267-6246-9E4D-9EE2247D8DA2}" destId="{745F0B64-2C3E-4BEB-86ED-78D8103BF617}" srcOrd="1" destOrd="0" presId="urn:microsoft.com/office/officeart/2005/8/layout/vList2"/>
    <dgm:cxn modelId="{21A0053F-E1F5-4FA1-84FF-24551A5D3C5C}" type="presParOf" srcId="{F6BBA93C-9267-6246-9E4D-9EE2247D8DA2}" destId="{E078E2C3-3B4C-433E-A8E1-A7FAF9AE1F75}" srcOrd="2" destOrd="0" presId="urn:microsoft.com/office/officeart/2005/8/layout/vList2"/>
    <dgm:cxn modelId="{A6AA0541-9A08-49E1-A292-556EF49D26AE}" type="presParOf" srcId="{F6BBA93C-9267-6246-9E4D-9EE2247D8DA2}" destId="{C977815B-F3C3-4A34-A19E-8F8BEB266222}" srcOrd="3" destOrd="0" presId="urn:microsoft.com/office/officeart/2005/8/layout/vList2"/>
    <dgm:cxn modelId="{BB7BD419-FE46-45E6-A784-D1529505E5F9}" type="presParOf" srcId="{F6BBA93C-9267-6246-9E4D-9EE2247D8DA2}" destId="{7650E723-5FAC-4805-9FA4-826BEB0B2512}"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EB48AD-577E-B24B-BD7E-818E84E089EA}"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EEDB4857-8309-4C2C-8E46-D1F592372DE8}">
      <dgm:prSet/>
      <dgm:spPr/>
      <dgm:t>
        <a:bodyPr/>
        <a:lstStyle/>
        <a:p>
          <a:r>
            <a:rPr lang="tr-TR" dirty="0" err="1"/>
            <a:t>Another</a:t>
          </a:r>
          <a:r>
            <a:rPr lang="tr-TR" dirty="0"/>
            <a:t> </a:t>
          </a:r>
          <a:r>
            <a:rPr lang="tr-TR" dirty="0" err="1"/>
            <a:t>way</a:t>
          </a:r>
          <a:r>
            <a:rPr lang="tr-TR" dirty="0"/>
            <a:t> </a:t>
          </a:r>
          <a:r>
            <a:rPr lang="tr-TR" dirty="0" err="1"/>
            <a:t>to</a:t>
          </a:r>
          <a:r>
            <a:rPr lang="tr-TR" dirty="0"/>
            <a:t> </a:t>
          </a:r>
          <a:r>
            <a:rPr lang="tr-TR" dirty="0" err="1"/>
            <a:t>manage</a:t>
          </a:r>
          <a:r>
            <a:rPr lang="tr-TR" dirty="0"/>
            <a:t> </a:t>
          </a:r>
          <a:r>
            <a:rPr lang="tr-TR" dirty="0" err="1"/>
            <a:t>error</a:t>
          </a:r>
          <a:r>
            <a:rPr lang="tr-TR" dirty="0"/>
            <a:t> </a:t>
          </a:r>
          <a:r>
            <a:rPr lang="tr-TR" dirty="0" err="1"/>
            <a:t>handling</a:t>
          </a:r>
          <a:endParaRPr lang="tr-TR" dirty="0"/>
        </a:p>
      </dgm:t>
    </dgm:pt>
    <dgm:pt modelId="{72D1EB27-10CE-42C4-AA18-8FD7BC4E0026}" type="parTrans" cxnId="{BC82B665-A509-444B-9C0A-CB4E34FF1081}">
      <dgm:prSet/>
      <dgm:spPr/>
      <dgm:t>
        <a:bodyPr/>
        <a:lstStyle/>
        <a:p>
          <a:endParaRPr lang="tr-TR"/>
        </a:p>
      </dgm:t>
    </dgm:pt>
    <dgm:pt modelId="{426C06C2-AFD5-44FE-A7BC-100EF2C634D3}" type="sibTrans" cxnId="{BC82B665-A509-444B-9C0A-CB4E34FF1081}">
      <dgm:prSet/>
      <dgm:spPr/>
      <dgm:t>
        <a:bodyPr/>
        <a:lstStyle/>
        <a:p>
          <a:endParaRPr lang="tr-TR"/>
        </a:p>
      </dgm:t>
    </dgm:pt>
    <dgm:pt modelId="{93AC66D4-7753-4382-A1BC-A09227B50B38}">
      <dgm:prSet/>
      <dgm:spPr/>
      <dgm:t>
        <a:bodyPr/>
        <a:lstStyle/>
        <a:p>
          <a:r>
            <a:rPr lang="tr-TR" dirty="0" err="1"/>
            <a:t>To</a:t>
          </a:r>
          <a:r>
            <a:rPr lang="tr-TR" dirty="0"/>
            <a:t> </a:t>
          </a:r>
          <a:r>
            <a:rPr lang="tr-TR" dirty="0" err="1"/>
            <a:t>use</a:t>
          </a:r>
          <a:r>
            <a:rPr lang="tr-TR" dirty="0"/>
            <a:t>, </a:t>
          </a:r>
          <a:r>
            <a:rPr lang="tr-TR" dirty="0" err="1"/>
            <a:t>implement</a:t>
          </a:r>
          <a:r>
            <a:rPr lang="tr-TR" dirty="0"/>
            <a:t> «</a:t>
          </a:r>
          <a:r>
            <a:rPr lang="tr-TR" dirty="0" err="1"/>
            <a:t>ErrorController</a:t>
          </a:r>
          <a:r>
            <a:rPr lang="tr-TR" dirty="0"/>
            <a:t>» </a:t>
          </a:r>
          <a:r>
            <a:rPr lang="tr-TR" dirty="0" err="1"/>
            <a:t>interface</a:t>
          </a:r>
          <a:endParaRPr lang="tr-TR" dirty="0"/>
        </a:p>
      </dgm:t>
    </dgm:pt>
    <dgm:pt modelId="{F2D27DDE-92F2-4A83-8AF2-579864D5F433}" type="parTrans" cxnId="{D74F0E7D-2559-44F6-8572-4545D63AD363}">
      <dgm:prSet/>
      <dgm:spPr/>
      <dgm:t>
        <a:bodyPr/>
        <a:lstStyle/>
        <a:p>
          <a:endParaRPr lang="tr-TR"/>
        </a:p>
      </dgm:t>
    </dgm:pt>
    <dgm:pt modelId="{BC1BF3CF-5D93-452B-8C38-E2A18ED78EEB}" type="sibTrans" cxnId="{D74F0E7D-2559-44F6-8572-4545D63AD363}">
      <dgm:prSet/>
      <dgm:spPr/>
      <dgm:t>
        <a:bodyPr/>
        <a:lstStyle/>
        <a:p>
          <a:endParaRPr lang="tr-TR"/>
        </a:p>
      </dgm:t>
    </dgm:pt>
    <dgm:pt modelId="{F6BBA93C-9267-6246-9E4D-9EE2247D8DA2}" type="pres">
      <dgm:prSet presAssocID="{C0EB48AD-577E-B24B-BD7E-818E84E089EA}" presName="linear" presStyleCnt="0">
        <dgm:presLayoutVars>
          <dgm:animLvl val="lvl"/>
          <dgm:resizeHandles val="exact"/>
        </dgm:presLayoutVars>
      </dgm:prSet>
      <dgm:spPr/>
    </dgm:pt>
    <dgm:pt modelId="{9B744FCE-BD02-4432-9419-4BFAE4F0643B}" type="pres">
      <dgm:prSet presAssocID="{EEDB4857-8309-4C2C-8E46-D1F592372DE8}" presName="parentText" presStyleLbl="node1" presStyleIdx="0" presStyleCnt="2">
        <dgm:presLayoutVars>
          <dgm:chMax val="0"/>
          <dgm:bulletEnabled val="1"/>
        </dgm:presLayoutVars>
      </dgm:prSet>
      <dgm:spPr/>
    </dgm:pt>
    <dgm:pt modelId="{F14DE74D-9DFA-4FED-BDD2-C6F51899FA60}" type="pres">
      <dgm:prSet presAssocID="{426C06C2-AFD5-44FE-A7BC-100EF2C634D3}" presName="spacer" presStyleCnt="0"/>
      <dgm:spPr/>
    </dgm:pt>
    <dgm:pt modelId="{709D3A2C-CA63-46C0-BD0D-899721540BF2}" type="pres">
      <dgm:prSet presAssocID="{93AC66D4-7753-4382-A1BC-A09227B50B38}" presName="parentText" presStyleLbl="node1" presStyleIdx="1" presStyleCnt="2">
        <dgm:presLayoutVars>
          <dgm:chMax val="0"/>
          <dgm:bulletEnabled val="1"/>
        </dgm:presLayoutVars>
      </dgm:prSet>
      <dgm:spPr/>
    </dgm:pt>
  </dgm:ptLst>
  <dgm:cxnLst>
    <dgm:cxn modelId="{BC82B665-A509-444B-9C0A-CB4E34FF1081}" srcId="{C0EB48AD-577E-B24B-BD7E-818E84E089EA}" destId="{EEDB4857-8309-4C2C-8E46-D1F592372DE8}" srcOrd="0" destOrd="0" parTransId="{72D1EB27-10CE-42C4-AA18-8FD7BC4E0026}" sibTransId="{426C06C2-AFD5-44FE-A7BC-100EF2C634D3}"/>
    <dgm:cxn modelId="{0E781A4F-BFC8-4D53-8D75-A77F9AF4054A}" type="presOf" srcId="{EEDB4857-8309-4C2C-8E46-D1F592372DE8}" destId="{9B744FCE-BD02-4432-9419-4BFAE4F0643B}" srcOrd="0" destOrd="0" presId="urn:microsoft.com/office/officeart/2005/8/layout/vList2"/>
    <dgm:cxn modelId="{D74F0E7D-2559-44F6-8572-4545D63AD363}" srcId="{C0EB48AD-577E-B24B-BD7E-818E84E089EA}" destId="{93AC66D4-7753-4382-A1BC-A09227B50B38}" srcOrd="1" destOrd="0" parTransId="{F2D27DDE-92F2-4A83-8AF2-579864D5F433}" sibTransId="{BC1BF3CF-5D93-452B-8C38-E2A18ED78EEB}"/>
    <dgm:cxn modelId="{48F4448A-4671-402A-B173-FB00079B527E}" type="presOf" srcId="{93AC66D4-7753-4382-A1BC-A09227B50B38}" destId="{709D3A2C-CA63-46C0-BD0D-899721540BF2}" srcOrd="0" destOrd="0" presId="urn:microsoft.com/office/officeart/2005/8/layout/vList2"/>
    <dgm:cxn modelId="{1E0682FF-B99A-2F43-9095-300FAB3D0C04}" type="presOf" srcId="{C0EB48AD-577E-B24B-BD7E-818E84E089EA}" destId="{F6BBA93C-9267-6246-9E4D-9EE2247D8DA2}" srcOrd="0" destOrd="0" presId="urn:microsoft.com/office/officeart/2005/8/layout/vList2"/>
    <dgm:cxn modelId="{184BD5C0-C4FA-48B2-A3C0-9086C37AC7D9}" type="presParOf" srcId="{F6BBA93C-9267-6246-9E4D-9EE2247D8DA2}" destId="{9B744FCE-BD02-4432-9419-4BFAE4F0643B}" srcOrd="0" destOrd="0" presId="urn:microsoft.com/office/officeart/2005/8/layout/vList2"/>
    <dgm:cxn modelId="{2C8C7798-9E81-408C-B981-50FFF676FC24}" type="presParOf" srcId="{F6BBA93C-9267-6246-9E4D-9EE2247D8DA2}" destId="{F14DE74D-9DFA-4FED-BDD2-C6F51899FA60}" srcOrd="1" destOrd="0" presId="urn:microsoft.com/office/officeart/2005/8/layout/vList2"/>
    <dgm:cxn modelId="{7B57639D-C5B6-4BB8-9F93-11348987ACD6}" type="presParOf" srcId="{F6BBA93C-9267-6246-9E4D-9EE2247D8DA2}" destId="{709D3A2C-CA63-46C0-BD0D-899721540BF2}"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744FCE-BD02-4432-9419-4BFAE4F0643B}">
      <dsp:nvSpPr>
        <dsp:cNvPr id="0" name=""/>
        <dsp:cNvSpPr/>
      </dsp:nvSpPr>
      <dsp:spPr>
        <a:xfrm>
          <a:off x="0" y="989424"/>
          <a:ext cx="11000357" cy="1031354"/>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tr-TR" sz="4300" kern="1200" dirty="0"/>
            <a:t>«</a:t>
          </a:r>
          <a:r>
            <a:rPr lang="tr-TR" sz="4300" kern="1200" dirty="0" err="1"/>
            <a:t>server.error.whitelabel.enabled</a:t>
          </a:r>
          <a:r>
            <a:rPr lang="tr-TR" sz="4300" kern="1200" dirty="0"/>
            <a:t>» </a:t>
          </a:r>
          <a:r>
            <a:rPr lang="tr-TR" sz="4300" kern="1200" dirty="0" err="1"/>
            <a:t>property</a:t>
          </a:r>
          <a:endParaRPr lang="tr-TR" sz="4300" kern="1200" dirty="0"/>
        </a:p>
      </dsp:txBody>
      <dsp:txXfrm>
        <a:off x="50347" y="1039771"/>
        <a:ext cx="10899663" cy="930660"/>
      </dsp:txXfrm>
    </dsp:sp>
    <dsp:sp modelId="{E078E2C3-3B4C-433E-A8E1-A7FAF9AE1F75}">
      <dsp:nvSpPr>
        <dsp:cNvPr id="0" name=""/>
        <dsp:cNvSpPr/>
      </dsp:nvSpPr>
      <dsp:spPr>
        <a:xfrm>
          <a:off x="0" y="2144619"/>
          <a:ext cx="11000357" cy="1031354"/>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tr-TR" sz="4300" kern="1200" dirty="0"/>
            <a:t> «</a:t>
          </a:r>
          <a:r>
            <a:rPr lang="tr-TR" sz="4300" kern="1200" dirty="0" err="1"/>
            <a:t>spring.autoconfigure.exclude</a:t>
          </a:r>
          <a:r>
            <a:rPr lang="tr-TR" sz="4300" kern="1200" dirty="0"/>
            <a:t>» </a:t>
          </a:r>
          <a:r>
            <a:rPr lang="tr-TR" sz="4300" kern="1200" dirty="0" err="1"/>
            <a:t>property</a:t>
          </a:r>
          <a:endParaRPr lang="tr-TR" sz="4300" kern="1200" dirty="0"/>
        </a:p>
      </dsp:txBody>
      <dsp:txXfrm>
        <a:off x="50347" y="2194966"/>
        <a:ext cx="10899663" cy="930660"/>
      </dsp:txXfrm>
    </dsp:sp>
    <dsp:sp modelId="{7650E723-5FAC-4805-9FA4-826BEB0B2512}">
      <dsp:nvSpPr>
        <dsp:cNvPr id="0" name=""/>
        <dsp:cNvSpPr/>
      </dsp:nvSpPr>
      <dsp:spPr>
        <a:xfrm>
          <a:off x="0" y="3299814"/>
          <a:ext cx="11000357" cy="1031354"/>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tr-TR" sz="4300" kern="1200" dirty="0"/>
            <a:t>«</a:t>
          </a:r>
          <a:r>
            <a:rPr lang="tr-TR" sz="4300" kern="1200" dirty="0" err="1"/>
            <a:t>EnableAutoConfiguration</a:t>
          </a:r>
          <a:r>
            <a:rPr lang="tr-TR" sz="4300" kern="1200" dirty="0"/>
            <a:t>» </a:t>
          </a:r>
          <a:r>
            <a:rPr lang="tr-TR" sz="4300" kern="1200" dirty="0" err="1"/>
            <a:t>annotation</a:t>
          </a:r>
          <a:r>
            <a:rPr lang="tr-TR" sz="4300" kern="1200" dirty="0"/>
            <a:t> </a:t>
          </a:r>
          <a:r>
            <a:rPr lang="tr-TR" sz="4300" kern="1200" dirty="0" err="1"/>
            <a:t>params</a:t>
          </a:r>
          <a:endParaRPr lang="tr-TR" sz="4300" kern="1200" dirty="0"/>
        </a:p>
      </dsp:txBody>
      <dsp:txXfrm>
        <a:off x="50347" y="3350161"/>
        <a:ext cx="10899663" cy="9306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744FCE-BD02-4432-9419-4BFAE4F0643B}">
      <dsp:nvSpPr>
        <dsp:cNvPr id="0" name=""/>
        <dsp:cNvSpPr/>
      </dsp:nvSpPr>
      <dsp:spPr>
        <a:xfrm>
          <a:off x="0" y="6373"/>
          <a:ext cx="10298901" cy="218790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209550" rIns="209550" bIns="209550" numCol="1" spcCol="1270" anchor="ctr" anchorCtr="0">
          <a:noAutofit/>
        </a:bodyPr>
        <a:lstStyle/>
        <a:p>
          <a:pPr marL="0" lvl="0" indent="0" algn="l" defTabSz="2444750">
            <a:lnSpc>
              <a:spcPct val="90000"/>
            </a:lnSpc>
            <a:spcBef>
              <a:spcPct val="0"/>
            </a:spcBef>
            <a:spcAft>
              <a:spcPct val="35000"/>
            </a:spcAft>
            <a:buNone/>
          </a:pPr>
          <a:r>
            <a:rPr lang="tr-TR" sz="5500" kern="1200" dirty="0" err="1"/>
            <a:t>Another</a:t>
          </a:r>
          <a:r>
            <a:rPr lang="tr-TR" sz="5500" kern="1200" dirty="0"/>
            <a:t> </a:t>
          </a:r>
          <a:r>
            <a:rPr lang="tr-TR" sz="5500" kern="1200" dirty="0" err="1"/>
            <a:t>way</a:t>
          </a:r>
          <a:r>
            <a:rPr lang="tr-TR" sz="5500" kern="1200" dirty="0"/>
            <a:t> </a:t>
          </a:r>
          <a:r>
            <a:rPr lang="tr-TR" sz="5500" kern="1200" dirty="0" err="1"/>
            <a:t>to</a:t>
          </a:r>
          <a:r>
            <a:rPr lang="tr-TR" sz="5500" kern="1200" dirty="0"/>
            <a:t> </a:t>
          </a:r>
          <a:r>
            <a:rPr lang="tr-TR" sz="5500" kern="1200" dirty="0" err="1"/>
            <a:t>manage</a:t>
          </a:r>
          <a:r>
            <a:rPr lang="tr-TR" sz="5500" kern="1200" dirty="0"/>
            <a:t> </a:t>
          </a:r>
          <a:r>
            <a:rPr lang="tr-TR" sz="5500" kern="1200" dirty="0" err="1"/>
            <a:t>error</a:t>
          </a:r>
          <a:r>
            <a:rPr lang="tr-TR" sz="5500" kern="1200" dirty="0"/>
            <a:t> </a:t>
          </a:r>
          <a:r>
            <a:rPr lang="tr-TR" sz="5500" kern="1200" dirty="0" err="1"/>
            <a:t>handling</a:t>
          </a:r>
          <a:endParaRPr lang="tr-TR" sz="5500" kern="1200" dirty="0"/>
        </a:p>
      </dsp:txBody>
      <dsp:txXfrm>
        <a:off x="106804" y="113177"/>
        <a:ext cx="10085293" cy="1974292"/>
      </dsp:txXfrm>
    </dsp:sp>
    <dsp:sp modelId="{709D3A2C-CA63-46C0-BD0D-899721540BF2}">
      <dsp:nvSpPr>
        <dsp:cNvPr id="0" name=""/>
        <dsp:cNvSpPr/>
      </dsp:nvSpPr>
      <dsp:spPr>
        <a:xfrm>
          <a:off x="0" y="2352674"/>
          <a:ext cx="10298901" cy="218790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209550" rIns="209550" bIns="209550" numCol="1" spcCol="1270" anchor="ctr" anchorCtr="0">
          <a:noAutofit/>
        </a:bodyPr>
        <a:lstStyle/>
        <a:p>
          <a:pPr marL="0" lvl="0" indent="0" algn="l" defTabSz="2444750">
            <a:lnSpc>
              <a:spcPct val="90000"/>
            </a:lnSpc>
            <a:spcBef>
              <a:spcPct val="0"/>
            </a:spcBef>
            <a:spcAft>
              <a:spcPct val="35000"/>
            </a:spcAft>
            <a:buNone/>
          </a:pPr>
          <a:r>
            <a:rPr lang="tr-TR" sz="5500" kern="1200" dirty="0" err="1"/>
            <a:t>To</a:t>
          </a:r>
          <a:r>
            <a:rPr lang="tr-TR" sz="5500" kern="1200" dirty="0"/>
            <a:t> </a:t>
          </a:r>
          <a:r>
            <a:rPr lang="tr-TR" sz="5500" kern="1200" dirty="0" err="1"/>
            <a:t>use</a:t>
          </a:r>
          <a:r>
            <a:rPr lang="tr-TR" sz="5500" kern="1200" dirty="0"/>
            <a:t>, </a:t>
          </a:r>
          <a:r>
            <a:rPr lang="tr-TR" sz="5500" kern="1200" dirty="0" err="1"/>
            <a:t>implement</a:t>
          </a:r>
          <a:r>
            <a:rPr lang="tr-TR" sz="5500" kern="1200" dirty="0"/>
            <a:t> «</a:t>
          </a:r>
          <a:r>
            <a:rPr lang="tr-TR" sz="5500" kern="1200" dirty="0" err="1"/>
            <a:t>ErrorController</a:t>
          </a:r>
          <a:r>
            <a:rPr lang="tr-TR" sz="5500" kern="1200" dirty="0"/>
            <a:t>» </a:t>
          </a:r>
          <a:r>
            <a:rPr lang="tr-TR" sz="5500" kern="1200" dirty="0" err="1"/>
            <a:t>interface</a:t>
          </a:r>
          <a:endParaRPr lang="tr-TR" sz="5500" kern="1200" dirty="0"/>
        </a:p>
      </dsp:txBody>
      <dsp:txXfrm>
        <a:off x="106804" y="2459478"/>
        <a:ext cx="10085293" cy="197429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jpg>
</file>

<file path=ppt/media/image4.jpe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B61428-001D-4043-9EF1-79922FA75C1A}" type="datetimeFigureOut">
              <a:rPr lang="en-GB" smtClean="0"/>
              <a:t>02/01/2019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D2C644-7E4D-5646-9634-A68E64AB4D9D}" type="slidenum">
              <a:rPr lang="en-GB" smtClean="0"/>
              <a:t>‹#›</a:t>
            </a:fld>
            <a:endParaRPr lang="en-GB"/>
          </a:p>
        </p:txBody>
      </p:sp>
    </p:spTree>
    <p:extLst>
      <p:ext uri="{BB962C8B-B14F-4D97-AF65-F5344CB8AC3E}">
        <p14:creationId xmlns:p14="http://schemas.microsoft.com/office/powerpoint/2010/main" val="1139364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kern="1200" dirty="0">
                <a:solidFill>
                  <a:schemeClr val="tx1"/>
                </a:solidFill>
                <a:effectLst/>
                <a:latin typeface="+mn-lt"/>
                <a:ea typeface="+mn-ea"/>
                <a:cs typeface="+mn-cs"/>
              </a:rPr>
              <a:t>HELLO EVERBODY. </a:t>
            </a:r>
            <a:endParaRPr lang="tr-TR"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tr-TR" sz="1200" b="0" kern="1200" dirty="0">
                <a:solidFill>
                  <a:schemeClr val="tx1"/>
                </a:solidFill>
                <a:effectLst/>
                <a:latin typeface="+mn-lt"/>
                <a:ea typeface="+mn-ea"/>
                <a:cs typeface="+mn-cs"/>
              </a:rPr>
              <a:t>IN THIS COURSE, WE ARE GOING TO COVER THE FAMOUS </a:t>
            </a:r>
            <a:r>
              <a:rPr lang="tr-TR" sz="1200" b="0" i="1" kern="1200" dirty="0">
                <a:solidFill>
                  <a:schemeClr val="tx1"/>
                </a:solidFill>
                <a:effectLst/>
                <a:latin typeface="+mn-lt"/>
                <a:ea typeface="+mn-ea"/>
                <a:cs typeface="+mn-cs"/>
              </a:rPr>
              <a:t>SPRING BOOT WHITELABEL ERROR PAGE</a:t>
            </a:r>
            <a:r>
              <a:rPr lang="tr-TR" sz="1200" b="0" kern="1200" dirty="0">
                <a:solidFill>
                  <a:schemeClr val="tx1"/>
                </a:solidFill>
                <a:effectLst/>
                <a:latin typeface="+mn-lt"/>
                <a:ea typeface="+mn-ea"/>
                <a:cs typeface="+mn-cs"/>
              </a:rPr>
              <a:t>. </a:t>
            </a:r>
          </a:p>
          <a:p>
            <a:pPr marL="171450" indent="-171450">
              <a:buFont typeface="Arial" panose="020B0604020202020204" pitchFamily="34" charset="0"/>
              <a:buChar char="•"/>
            </a:pPr>
            <a:r>
              <a:rPr lang="tr-TR" sz="1200" b="0" kern="1200" dirty="0">
                <a:solidFill>
                  <a:schemeClr val="tx1"/>
                </a:solidFill>
                <a:effectLst/>
                <a:latin typeface="+mn-lt"/>
                <a:ea typeface="+mn-ea"/>
                <a:cs typeface="+mn-cs"/>
              </a:rPr>
              <a:t>WE WILL BE COVERING HOW TO DISABLE THE DEFAULT ERROR PAGE AND HOW WE CAN </a:t>
            </a:r>
            <a:r>
              <a:rPr lang="tr-TR" sz="1200" b="0" i="1" kern="1200" dirty="0">
                <a:solidFill>
                  <a:schemeClr val="tx1"/>
                </a:solidFill>
                <a:effectLst/>
                <a:latin typeface="+mn-lt"/>
                <a:ea typeface="+mn-ea"/>
                <a:cs typeface="+mn-cs"/>
              </a:rPr>
              <a:t>CUSTOMIZE THE WHITELABEL ERROR PAGE</a:t>
            </a:r>
            <a:r>
              <a:rPr lang="tr-TR" sz="1200" b="0" kern="1200" dirty="0">
                <a:solidFill>
                  <a:schemeClr val="tx1"/>
                </a:solidFill>
                <a:effectLst/>
                <a:latin typeface="+mn-lt"/>
                <a:ea typeface="+mn-ea"/>
                <a:cs typeface="+mn-cs"/>
              </a:rPr>
              <a:t> IN YOUR </a:t>
            </a:r>
            <a:r>
              <a:rPr lang="tr-TR" sz="1200" b="0" i="1" kern="1200" dirty="0">
                <a:solidFill>
                  <a:schemeClr val="tx1"/>
                </a:solidFill>
                <a:effectLst/>
                <a:latin typeface="+mn-lt"/>
                <a:ea typeface="+mn-ea"/>
                <a:cs typeface="+mn-cs"/>
              </a:rPr>
              <a:t>SPRING BOOT</a:t>
            </a:r>
            <a:r>
              <a:rPr lang="tr-TR" sz="1200" b="0" kern="1200" dirty="0">
                <a:solidFill>
                  <a:schemeClr val="tx1"/>
                </a:solidFill>
                <a:effectLst/>
                <a:latin typeface="+mn-lt"/>
                <a:ea typeface="+mn-ea"/>
                <a:cs typeface="+mn-cs"/>
              </a:rPr>
              <a:t> APPLICATION.</a:t>
            </a:r>
          </a:p>
          <a:p>
            <a:pPr marL="171450" indent="-171450">
              <a:buFont typeface="Arial" panose="020B0604020202020204" pitchFamily="34" charset="0"/>
              <a:buChar char="•"/>
            </a:pPr>
            <a:endParaRPr lang="en-US" b="0"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2</a:t>
            </a:fld>
            <a:endParaRPr lang="en-GB"/>
          </a:p>
        </p:txBody>
      </p:sp>
    </p:spTree>
    <p:extLst>
      <p:ext uri="{BB962C8B-B14F-4D97-AF65-F5344CB8AC3E}">
        <p14:creationId xmlns:p14="http://schemas.microsoft.com/office/powerpoint/2010/main" val="241309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kern="1200" dirty="0">
                <a:solidFill>
                  <a:schemeClr val="tx1"/>
                </a:solidFill>
                <a:effectLst/>
                <a:latin typeface="+mn-lt"/>
                <a:ea typeface="+mn-ea"/>
                <a:cs typeface="+mn-cs"/>
              </a:rPr>
              <a:t>A COMMON REQUIREMENT IN ANY WEB APPLICATION ARE CUSTOMIZED ERROR PAGES.</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FOR INSTANCE, SUPPOSE YOU’RE RUNNING A SPRING MVC APP ON TOP OF TOMCAT.</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A USER ENTERS AN INVALID URL IN HIS BROWSER AND IS SHOWN A NOT SO USER-FRIENDLY. </a:t>
            </a:r>
          </a:p>
          <a:p>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3</a:t>
            </a:fld>
            <a:endParaRPr lang="en-GB"/>
          </a:p>
        </p:txBody>
      </p:sp>
    </p:spTree>
    <p:extLst>
      <p:ext uri="{BB962C8B-B14F-4D97-AF65-F5344CB8AC3E}">
        <p14:creationId xmlns:p14="http://schemas.microsoft.com/office/powerpoint/2010/main" val="3541182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kern="1200" dirty="0">
                <a:solidFill>
                  <a:schemeClr val="tx1"/>
                </a:solidFill>
                <a:effectLst/>
                <a:latin typeface="+mn-lt"/>
                <a:ea typeface="+mn-ea"/>
                <a:cs typeface="+mn-cs"/>
              </a:rPr>
              <a:t>IF WE JUST WANT CREATE BASIC WEB ERROR PAGES ACCOORDING TO THE ERROR CODES, IT WILL BE ENOUGH TO CREATE AN HTML PAGE UNDER THE “ERROR” FOLDER IN THE STATIC RESURCES FOLDER.</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FOR EXAMPLE IF WE WANT TO CUSTOMIZE THE ERROR PAGES FOR THE ERROR CODE “500” WE WILL CREATE “500.HTML” IN “/ERROR” FOLDER IN STATIC RESOURCES PATH. LIKE THIS WE CAN CREATE ERROR PAGES FOR THE ERROR CODES 400,401,500,502 ETC.</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THERE ARE MULTIPLE OTHER WAYS TO DISABLE THIS BEHAVIOR IN YOUR SPRING BOOT APPLICATION.</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LET’S COVER SOME OF THE COMMON OPTIONS TO DO THIS.</a:t>
            </a:r>
          </a:p>
          <a:p>
            <a:pPr marL="0" indent="0">
              <a:buFont typeface="Arial" panose="020B0604020202020204" pitchFamily="34" charset="0"/>
              <a:buNone/>
            </a:pPr>
            <a:endParaRPr lang="tr-TR" sz="1200" kern="1200" dirty="0">
              <a:solidFill>
                <a:schemeClr val="tx1"/>
              </a:solidFill>
              <a:effectLst/>
              <a:latin typeface="+mn-lt"/>
              <a:ea typeface="+mn-ea"/>
              <a:cs typeface="+mn-cs"/>
            </a:endParaRPr>
          </a:p>
          <a:p>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4</a:t>
            </a:fld>
            <a:endParaRPr lang="en-GB"/>
          </a:p>
        </p:txBody>
      </p:sp>
    </p:spTree>
    <p:extLst>
      <p:ext uri="{BB962C8B-B14F-4D97-AF65-F5344CB8AC3E}">
        <p14:creationId xmlns:p14="http://schemas.microsoft.com/office/powerpoint/2010/main" val="40861201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kern="1200" dirty="0">
                <a:solidFill>
                  <a:schemeClr val="tx1"/>
                </a:solidFill>
                <a:effectLst/>
                <a:latin typeface="+mn-lt"/>
                <a:ea typeface="+mn-ea"/>
                <a:cs typeface="+mn-cs"/>
              </a:rPr>
              <a:t>SPRING BOOT PROVIDES AN APPLICATION.PROPERTIES (OR YAML) FILE TO EASILY CONFIGURE/CHANGE YOUR APPLICATION. </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a:t>
            </a:r>
            <a:r>
              <a:rPr lang="tr-TR" sz="1200" kern="1200" dirty="0" err="1">
                <a:solidFill>
                  <a:schemeClr val="tx1"/>
                </a:solidFill>
                <a:effectLst/>
                <a:latin typeface="+mn-lt"/>
                <a:ea typeface="+mn-ea"/>
                <a:cs typeface="+mn-cs"/>
              </a:rPr>
              <a:t>click</a:t>
            </a:r>
            <a:r>
              <a:rPr lang="tr-TR" sz="1200" kern="1200" dirty="0">
                <a:solidFill>
                  <a:schemeClr val="tx1"/>
                </a:solidFill>
                <a:effectLst/>
                <a:latin typeface="+mn-lt"/>
                <a:ea typeface="+mn-ea"/>
                <a:cs typeface="+mn-cs"/>
              </a:rPr>
              <a:t>} WE CAN USE THE SAME PROPERTY FILE TO DISABLE THIS ERROR PAGE GLOBALLY. SET SERVER.ERROR.WHITELABEL.ENABLED TO FALSE TO ACHIEVE THIS.PLEASE BE AWARE THAT </a:t>
            </a:r>
            <a:r>
              <a:rPr lang="tr-TR" sz="1200" kern="1200">
                <a:solidFill>
                  <a:schemeClr val="tx1"/>
                </a:solidFill>
                <a:effectLst/>
                <a:latin typeface="+mn-lt"/>
                <a:ea typeface="+mn-ea"/>
                <a:cs typeface="+mn-cs"/>
              </a:rPr>
              <a:t>USING THIS </a:t>
            </a:r>
            <a:r>
              <a:rPr lang="tr-TR" sz="1200" kern="1200" dirty="0">
                <a:solidFill>
                  <a:schemeClr val="tx1"/>
                </a:solidFill>
                <a:effectLst/>
                <a:latin typeface="+mn-lt"/>
                <a:ea typeface="+mn-ea"/>
                <a:cs typeface="+mn-cs"/>
              </a:rPr>
              <a:t>CONFIGURATION WILL RESTORE THE DEFAULT OF THE SERVLET CONTAINER THAT YOU ARE USING. THIS MEANS THAT IF YOU ARE NOT USING ANY CUSTOM ERROR PAGE, THE DEFAULT SERVLET CONTAINER ERROR PAGE SHOWN TO THE CUSTOMER (LIKE DEFAULT TOMCAT SERVER ERROR PAGE).</a:t>
            </a:r>
          </a:p>
          <a:p>
            <a:pPr marL="171450" indent="-171450" fontAlgn="base">
              <a:buFont typeface="Arial" panose="020B0604020202020204" pitchFamily="34" charset="0"/>
              <a:buChar char="•"/>
            </a:pPr>
            <a:r>
              <a:rPr lang="tr-TR" sz="1200" kern="1200" dirty="0">
                <a:solidFill>
                  <a:schemeClr val="tx1"/>
                </a:solidFill>
                <a:effectLst/>
                <a:latin typeface="+mn-lt"/>
                <a:ea typeface="+mn-ea"/>
                <a:cs typeface="+mn-cs"/>
              </a:rPr>
              <a:t>{</a:t>
            </a:r>
            <a:r>
              <a:rPr lang="tr-TR" sz="1200" kern="1200" dirty="0" err="1">
                <a:solidFill>
                  <a:schemeClr val="tx1"/>
                </a:solidFill>
                <a:effectLst/>
                <a:latin typeface="+mn-lt"/>
                <a:ea typeface="+mn-ea"/>
                <a:cs typeface="+mn-cs"/>
              </a:rPr>
              <a:t>click</a:t>
            </a:r>
            <a:r>
              <a:rPr lang="tr-TR" sz="1200" kern="1200" dirty="0">
                <a:solidFill>
                  <a:schemeClr val="tx1"/>
                </a:solidFill>
                <a:effectLst/>
                <a:latin typeface="+mn-lt"/>
                <a:ea typeface="+mn-ea"/>
                <a:cs typeface="+mn-cs"/>
              </a:rPr>
              <a:t>} ANOTHER OPTION IS TO EXCLUDE </a:t>
            </a:r>
            <a:r>
              <a:rPr lang="tr-TR" sz="1200" i="1" kern="1200" dirty="0">
                <a:solidFill>
                  <a:schemeClr val="tx1"/>
                </a:solidFill>
                <a:effectLst/>
                <a:latin typeface="+mn-lt"/>
                <a:ea typeface="+mn-ea"/>
                <a:cs typeface="+mn-cs"/>
              </a:rPr>
              <a:t>ERRORMVCAUTOCONFIGURATION</a:t>
            </a:r>
            <a:r>
              <a:rPr lang="tr-TR" sz="1200" kern="1200" dirty="0">
                <a:solidFill>
                  <a:schemeClr val="tx1"/>
                </a:solidFill>
                <a:effectLst/>
                <a:latin typeface="+mn-lt"/>
                <a:ea typeface="+mn-ea"/>
                <a:cs typeface="+mn-cs"/>
              </a:rPr>
              <a:t> FROM YOUR APPLICATION USING A </a:t>
            </a:r>
            <a:r>
              <a:rPr lang="tr-TR" sz="1200" i="1" kern="1200" dirty="0">
                <a:solidFill>
                  <a:schemeClr val="tx1"/>
                </a:solidFill>
                <a:effectLst/>
                <a:latin typeface="+mn-lt"/>
                <a:ea typeface="+mn-ea"/>
                <a:cs typeface="+mn-cs"/>
              </a:rPr>
              <a:t>PROPERTY</a:t>
            </a:r>
            <a:r>
              <a:rPr lang="tr-TR" sz="1200" kern="1200" dirty="0">
                <a:solidFill>
                  <a:schemeClr val="tx1"/>
                </a:solidFill>
                <a:effectLst/>
                <a:latin typeface="+mn-lt"/>
                <a:ea typeface="+mn-ea"/>
                <a:cs typeface="+mn-cs"/>
              </a:rPr>
              <a:t>  AS “SPRING.AUTOCONFIGURE.EXCLUDE=ORG.SPRINGFRAMEWORK.BOOT.AUTOCONFIGURE.WEB.SERVLET.ERROR.ERRORMVCAUTOCONFIGURATION”.</a:t>
            </a:r>
          </a:p>
          <a:p>
            <a:pPr marL="171450" indent="-171450" fontAlgn="base">
              <a:buFont typeface="Arial" panose="020B0604020202020204" pitchFamily="34" charset="0"/>
              <a:buChar char="•"/>
            </a:pPr>
            <a:r>
              <a:rPr lang="tr-TR" sz="1200" kern="1200" dirty="0">
                <a:solidFill>
                  <a:schemeClr val="tx1"/>
                </a:solidFill>
                <a:effectLst/>
                <a:latin typeface="+mn-lt"/>
                <a:ea typeface="+mn-ea"/>
                <a:cs typeface="+mn-cs"/>
              </a:rPr>
              <a:t>{</a:t>
            </a:r>
            <a:r>
              <a:rPr lang="tr-TR" sz="1200" kern="1200" dirty="0" err="1">
                <a:solidFill>
                  <a:schemeClr val="tx1"/>
                </a:solidFill>
                <a:effectLst/>
                <a:latin typeface="+mn-lt"/>
                <a:ea typeface="+mn-ea"/>
                <a:cs typeface="+mn-cs"/>
              </a:rPr>
              <a:t>click</a:t>
            </a:r>
            <a:r>
              <a:rPr lang="tr-TR" sz="1200" kern="1200" dirty="0">
                <a:solidFill>
                  <a:schemeClr val="tx1"/>
                </a:solidFill>
                <a:effectLst/>
                <a:latin typeface="+mn-lt"/>
                <a:ea typeface="+mn-ea"/>
                <a:cs typeface="+mn-cs"/>
              </a:rPr>
              <a:t>} INCASE YOU LIKE TO EXCLUDE USING THE CODE, YOU HAVE THE OPTION TO PASS EXCLUDE CONFIGURATION LIST CLASSES TO THE "</a:t>
            </a:r>
            <a:r>
              <a:rPr lang="tr-TR" sz="1200" i="1" kern="1200" dirty="0">
                <a:solidFill>
                  <a:schemeClr val="tx1"/>
                </a:solidFill>
                <a:effectLst/>
                <a:latin typeface="+mn-lt"/>
                <a:ea typeface="+mn-ea"/>
                <a:cs typeface="+mn-cs"/>
              </a:rPr>
              <a:t>ENABLEAUTOCONFIGURATION”</a:t>
            </a:r>
            <a:r>
              <a:rPr lang="tr-TR" sz="1200" kern="1200" dirty="0">
                <a:solidFill>
                  <a:schemeClr val="tx1"/>
                </a:solidFill>
                <a:effectLst/>
                <a:latin typeface="+mn-lt"/>
                <a:ea typeface="+mn-ea"/>
                <a:cs typeface="+mn-cs"/>
              </a:rPr>
              <a:t> ANNOTATION.</a:t>
            </a:r>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5</a:t>
            </a:fld>
            <a:endParaRPr lang="en-GB"/>
          </a:p>
        </p:txBody>
      </p:sp>
    </p:spTree>
    <p:extLst>
      <p:ext uri="{BB962C8B-B14F-4D97-AF65-F5344CB8AC3E}">
        <p14:creationId xmlns:p14="http://schemas.microsoft.com/office/powerpoint/2010/main" val="1889343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kern="1200" dirty="0">
                <a:solidFill>
                  <a:schemeClr val="tx1"/>
                </a:solidFill>
                <a:effectLst/>
                <a:latin typeface="+mn-lt"/>
                <a:ea typeface="+mn-ea"/>
                <a:cs typeface="+mn-cs"/>
              </a:rPr>
              <a:t>AS SUGGESTED, ONE OF THE FIRST OPTIONS IS TO OVERRIDING THE ERROR PAGE WITH YOUR OWN TEMPLATE.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kern="1200" dirty="0">
                <a:solidFill>
                  <a:schemeClr val="tx1"/>
                </a:solidFill>
                <a:effectLst/>
                <a:latin typeface="+mn-lt"/>
                <a:ea typeface="+mn-ea"/>
                <a:cs typeface="+mn-cs"/>
              </a:rPr>
              <a:t>FOR THIS POST, WE CAN TAKE </a:t>
            </a:r>
            <a:r>
              <a:rPr lang="tr-TR" sz="1200" i="1" kern="1200" dirty="0">
                <a:solidFill>
                  <a:schemeClr val="tx1"/>
                </a:solidFill>
                <a:effectLst/>
                <a:latin typeface="+mn-lt"/>
                <a:ea typeface="+mn-ea"/>
                <a:cs typeface="+mn-cs"/>
              </a:rPr>
              <a:t>THYMELEAF</a:t>
            </a:r>
            <a:r>
              <a:rPr lang="tr-TR" sz="1200" kern="1200" dirty="0">
                <a:solidFill>
                  <a:schemeClr val="tx1"/>
                </a:solidFill>
                <a:effectLst/>
                <a:latin typeface="+mn-lt"/>
                <a:ea typeface="+mn-ea"/>
                <a:cs typeface="+mn-cs"/>
              </a:rPr>
              <a:t> AS OUR UNDERLYING TEMPLATING ENGINE.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kern="1200" dirty="0">
                <a:solidFill>
                  <a:schemeClr val="tx1"/>
                </a:solidFill>
                <a:effectLst/>
                <a:latin typeface="+mn-lt"/>
                <a:ea typeface="+mn-ea"/>
                <a:cs typeface="+mn-cs"/>
              </a:rPr>
              <a:t>WE CREATE A CUSTOM ERROR PAGE WITH NAME ERROR.HTML AND SAVE IT UNDER “RESOURCES/TEMPLATES” DIRECTORY.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kern="1200" dirty="0">
                <a:solidFill>
                  <a:schemeClr val="tx1"/>
                </a:solidFill>
                <a:effectLst/>
                <a:latin typeface="+mn-lt"/>
                <a:ea typeface="+mn-ea"/>
                <a:cs typeface="+mn-cs"/>
              </a:rPr>
              <a:t>IN CASE OF ERROR, SPRING BOOT SYSTEM WILL AUTOMATICALLY PICK THIS CUSTOM ERROR PAGE.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kern="1200" dirty="0">
                <a:solidFill>
                  <a:schemeClr val="tx1"/>
                </a:solidFill>
                <a:effectLst/>
                <a:latin typeface="+mn-lt"/>
                <a:ea typeface="+mn-ea"/>
                <a:cs typeface="+mn-cs"/>
              </a:rPr>
              <a:t>ONCE WE ADD ERROR.HTML IN THE TEMPLATES DIRECTORY, SPRING BOOT “</a:t>
            </a:r>
            <a:r>
              <a:rPr lang="tr-TR" sz="1200" i="1" kern="1200" dirty="0">
                <a:solidFill>
                  <a:schemeClr val="tx1"/>
                </a:solidFill>
                <a:effectLst/>
                <a:latin typeface="+mn-lt"/>
                <a:ea typeface="+mn-ea"/>
                <a:cs typeface="+mn-cs"/>
              </a:rPr>
              <a:t>BASICERRORCONTROLLER”</a:t>
            </a:r>
            <a:r>
              <a:rPr lang="tr-TR" sz="1200" kern="1200" dirty="0">
                <a:solidFill>
                  <a:schemeClr val="tx1"/>
                </a:solidFill>
                <a:effectLst/>
                <a:latin typeface="+mn-lt"/>
                <a:ea typeface="+mn-ea"/>
                <a:cs typeface="+mn-cs"/>
              </a:rPr>
              <a:t> AUTOMATICALLY PICK OUR CUSTOM TEMPLATE.</a:t>
            </a:r>
            <a:endParaRPr lang="tr-TR" sz="1200" kern="1200" dirty="0">
              <a:solidFill>
                <a:schemeClr val="tx1"/>
              </a:solidFill>
              <a:effectLst/>
              <a:latin typeface="+mn-lt"/>
              <a:ea typeface="+mn-ea"/>
              <a:cs typeface="Calibri"/>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tr-TR"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6</a:t>
            </a:fld>
            <a:endParaRPr lang="en-GB"/>
          </a:p>
        </p:txBody>
      </p:sp>
    </p:spTree>
    <p:extLst>
      <p:ext uri="{BB962C8B-B14F-4D97-AF65-F5344CB8AC3E}">
        <p14:creationId xmlns:p14="http://schemas.microsoft.com/office/powerpoint/2010/main" val="14403094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kern="1200" dirty="0">
                <a:solidFill>
                  <a:schemeClr val="tx1"/>
                </a:solidFill>
                <a:effectLst/>
                <a:latin typeface="+mn-lt"/>
                <a:ea typeface="+mn-ea"/>
                <a:cs typeface="+mn-cs"/>
              </a:rPr>
              <a:t>{</a:t>
            </a:r>
            <a:r>
              <a:rPr lang="tr-TR" sz="1200" kern="1200" dirty="0" err="1">
                <a:solidFill>
                  <a:schemeClr val="tx1"/>
                </a:solidFill>
                <a:effectLst/>
                <a:latin typeface="+mn-lt"/>
                <a:ea typeface="+mn-ea"/>
                <a:cs typeface="+mn-cs"/>
              </a:rPr>
              <a:t>click</a:t>
            </a:r>
            <a:r>
              <a:rPr lang="tr-TR" sz="1200" kern="1200" dirty="0">
                <a:solidFill>
                  <a:schemeClr val="tx1"/>
                </a:solidFill>
                <a:effectLst/>
                <a:latin typeface="+mn-lt"/>
                <a:ea typeface="+mn-ea"/>
                <a:cs typeface="+mn-cs"/>
              </a:rPr>
              <a:t>} IF THE THESE OPTIONS ARE NOT SUITABLE FOR YOUR NEED OR IF WE WANT TO HAVE A BETTER CONTROL ON THE ERROR HANDLING MECHANISM, WE HAVE THE OPTION TO EXTEND </a:t>
            </a:r>
            <a:r>
              <a:rPr lang="tr-TR" sz="1200" i="1" kern="1200" dirty="0">
                <a:solidFill>
                  <a:schemeClr val="tx1"/>
                </a:solidFill>
                <a:effectLst/>
                <a:latin typeface="+mn-lt"/>
                <a:ea typeface="+mn-ea"/>
                <a:cs typeface="+mn-cs"/>
              </a:rPr>
              <a:t>SPRING’S ERRORCONTROLLER</a:t>
            </a:r>
            <a:r>
              <a:rPr lang="tr-TR" sz="1200" kern="1200" dirty="0">
                <a:solidFill>
                  <a:schemeClr val="tx1"/>
                </a:solidFill>
                <a:effectLst/>
                <a:latin typeface="+mn-lt"/>
                <a:ea typeface="+mn-ea"/>
                <a:cs typeface="+mn-cs"/>
              </a:rPr>
              <a:t> WITH OUR OWN IMPLEMENTATION.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kern="1200" dirty="0">
                <a:solidFill>
                  <a:schemeClr val="tx1"/>
                </a:solidFill>
                <a:effectLst/>
                <a:latin typeface="+mn-lt"/>
                <a:ea typeface="+mn-ea"/>
                <a:cs typeface="+mn-cs"/>
              </a:rPr>
              <a:t>{</a:t>
            </a:r>
            <a:r>
              <a:rPr lang="tr-TR" sz="1200" kern="1200" dirty="0" err="1">
                <a:solidFill>
                  <a:schemeClr val="tx1"/>
                </a:solidFill>
                <a:effectLst/>
                <a:latin typeface="+mn-lt"/>
                <a:ea typeface="+mn-ea"/>
                <a:cs typeface="+mn-cs"/>
              </a:rPr>
              <a:t>click</a:t>
            </a:r>
            <a:r>
              <a:rPr lang="tr-TR" sz="1200" kern="1200">
                <a:solidFill>
                  <a:schemeClr val="tx1"/>
                </a:solidFill>
                <a:effectLst/>
                <a:latin typeface="+mn-lt"/>
                <a:ea typeface="+mn-ea"/>
                <a:cs typeface="+mn-cs"/>
              </a:rPr>
              <a:t>} FOR </a:t>
            </a:r>
            <a:r>
              <a:rPr lang="tr-TR" sz="1200" kern="1200" dirty="0">
                <a:solidFill>
                  <a:schemeClr val="tx1"/>
                </a:solidFill>
                <a:effectLst/>
                <a:latin typeface="+mn-lt"/>
                <a:ea typeface="+mn-ea"/>
                <a:cs typeface="+mn-cs"/>
              </a:rPr>
              <a:t>THIS PURPOSE WE NEED TO IMPLEMENT THE </a:t>
            </a:r>
            <a:r>
              <a:rPr lang="tr-TR" sz="1200" i="1" kern="1200" dirty="0">
                <a:solidFill>
                  <a:schemeClr val="tx1"/>
                </a:solidFill>
                <a:effectLst/>
                <a:latin typeface="+mn-lt"/>
                <a:ea typeface="+mn-ea"/>
                <a:cs typeface="+mn-cs"/>
              </a:rPr>
              <a:t>ERRORCONTROLLER</a:t>
            </a:r>
            <a:r>
              <a:rPr lang="tr-TR" sz="1200" kern="1200" dirty="0">
                <a:solidFill>
                  <a:schemeClr val="tx1"/>
                </a:solidFill>
                <a:effectLst/>
                <a:latin typeface="+mn-lt"/>
                <a:ea typeface="+mn-ea"/>
                <a:cs typeface="+mn-cs"/>
              </a:rPr>
              <a:t> INTERFACE AND OVERRIDES ITS </a:t>
            </a:r>
            <a:r>
              <a:rPr lang="tr-TR" sz="1200" i="1" kern="1200" dirty="0">
                <a:solidFill>
                  <a:schemeClr val="tx1"/>
                </a:solidFill>
                <a:effectLst/>
                <a:latin typeface="+mn-lt"/>
                <a:ea typeface="+mn-ea"/>
                <a:cs typeface="+mn-cs"/>
              </a:rPr>
              <a:t>GETERRORPATH METHOD</a:t>
            </a:r>
            <a:r>
              <a:rPr lang="tr-TR" sz="1200" kern="1200" dirty="0">
                <a:solidFill>
                  <a:schemeClr val="tx1"/>
                </a:solidFill>
                <a:effectLst/>
                <a:latin typeface="+mn-lt"/>
                <a:ea typeface="+mn-ea"/>
                <a:cs typeface="+mn-cs"/>
              </a:rPr>
              <a:t>TO RETURN A CUSTOM PATH.</a:t>
            </a:r>
          </a:p>
          <a:p>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7</a:t>
            </a:fld>
            <a:endParaRPr lang="en-GB"/>
          </a:p>
        </p:txBody>
      </p:sp>
    </p:spTree>
    <p:extLst>
      <p:ext uri="{BB962C8B-B14F-4D97-AF65-F5344CB8AC3E}">
        <p14:creationId xmlns:p14="http://schemas.microsoft.com/office/powerpoint/2010/main" val="18605201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b="0" kern="1200" dirty="0">
                <a:solidFill>
                  <a:schemeClr val="tx1"/>
                </a:solidFill>
                <a:effectLst/>
                <a:latin typeface="+mn-lt"/>
                <a:ea typeface="+mn-ea"/>
                <a:cs typeface="+mn-cs"/>
              </a:rPr>
              <a:t>TODAY IN THIS COURSE, WE COVER HOW TO DISABLE </a:t>
            </a:r>
            <a:r>
              <a:rPr lang="tr-TR" sz="1200" b="0" i="1" kern="1200" dirty="0">
                <a:solidFill>
                  <a:schemeClr val="tx1"/>
                </a:solidFill>
                <a:effectLst/>
                <a:latin typeface="+mn-lt"/>
                <a:ea typeface="+mn-ea"/>
                <a:cs typeface="+mn-cs"/>
              </a:rPr>
              <a:t>SPRING BOOT WHITELABEL ERROR PAGE</a:t>
            </a:r>
            <a:r>
              <a:rPr lang="tr-TR" sz="1200" b="0" kern="1200" dirty="0">
                <a:solidFill>
                  <a:schemeClr val="tx1"/>
                </a:solidFill>
                <a:effectLst/>
                <a:latin typeface="+mn-lt"/>
                <a:ea typeface="+mn-ea"/>
                <a:cs typeface="+mn-cs"/>
              </a:rPr>
              <a:t> AND HOW WE CAN CUSTOMIZE THE </a:t>
            </a:r>
            <a:r>
              <a:rPr lang="tr-TR" sz="1200" b="0" i="1" kern="1200" dirty="0">
                <a:solidFill>
                  <a:schemeClr val="tx1"/>
                </a:solidFill>
                <a:effectLst/>
                <a:latin typeface="+mn-lt"/>
                <a:ea typeface="+mn-ea"/>
                <a:cs typeface="+mn-cs"/>
              </a:rPr>
              <a:t>WHITELABEL ERROR PAGE</a:t>
            </a:r>
            <a:r>
              <a:rPr lang="tr-TR" sz="1200" b="0" kern="1200" dirty="0">
                <a:solidFill>
                  <a:schemeClr val="tx1"/>
                </a:solidFill>
                <a:effectLst/>
                <a:latin typeface="+mn-lt"/>
                <a:ea typeface="+mn-ea"/>
                <a:cs typeface="+mn-cs"/>
              </a:rPr>
              <a:t> IN YOUR SPRING BOOT APPLICATION. </a:t>
            </a:r>
          </a:p>
          <a:p>
            <a:pPr marL="171450" indent="-171450">
              <a:buFont typeface="Arial" panose="020B0604020202020204" pitchFamily="34" charset="0"/>
              <a:buChar char="•"/>
            </a:pPr>
            <a:r>
              <a:rPr lang="en-US" sz="1200" b="0" kern="1200" dirty="0">
                <a:solidFill>
                  <a:schemeClr val="tx1"/>
                </a:solidFill>
                <a:effectLst/>
                <a:latin typeface="+mn-lt"/>
                <a:ea typeface="+mn-ea"/>
                <a:cs typeface="+mn-cs"/>
              </a:rPr>
              <a:t>THANK FOR JOINING. SEE YOU NEXT CLASS. HAVE A NICE DAY.</a:t>
            </a:r>
            <a:endParaRPr lang="tr-TR" sz="1200" b="0" kern="1200" dirty="0">
              <a:solidFill>
                <a:schemeClr val="tx1"/>
              </a:solidFill>
              <a:effectLst/>
              <a:latin typeface="+mn-lt"/>
              <a:ea typeface="+mn-ea"/>
              <a:cs typeface="+mn-cs"/>
            </a:endParaRPr>
          </a:p>
          <a:p>
            <a:endParaRPr lang="en-US" b="0"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8</a:t>
            </a:fld>
            <a:endParaRPr lang="en-GB"/>
          </a:p>
        </p:txBody>
      </p:sp>
    </p:spTree>
    <p:extLst>
      <p:ext uri="{BB962C8B-B14F-4D97-AF65-F5344CB8AC3E}">
        <p14:creationId xmlns:p14="http://schemas.microsoft.com/office/powerpoint/2010/main" val="23158164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Kapa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182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tay İki Bölümlü Yazı İçeren">
    <p:spTree>
      <p:nvGrpSpPr>
        <p:cNvPr id="1" name=""/>
        <p:cNvGrpSpPr/>
        <p:nvPr/>
      </p:nvGrpSpPr>
      <p:grpSpPr>
        <a:xfrm>
          <a:off x="0" y="0"/>
          <a:ext cx="0" cy="0"/>
          <a:chOff x="0" y="0"/>
          <a:chExt cx="0" cy="0"/>
        </a:xfrm>
      </p:grpSpPr>
      <p:sp>
        <p:nvSpPr>
          <p:cNvPr id="25" name="Shape 71"/>
          <p:cNvSpPr>
            <a:spLocks noChangeAspect="1"/>
          </p:cNvSpPr>
          <p:nvPr/>
        </p:nvSpPr>
        <p:spPr>
          <a:xfrm rot="10800000">
            <a:off x="5410800" y="1999899"/>
            <a:ext cx="363600" cy="4571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 name="connsiteX0" fmla="*/ 0 w 394200"/>
              <a:gd name="connsiteY0" fmla="*/ 0 h 0"/>
              <a:gd name="connsiteX1" fmla="*/ 394200 w 394200"/>
              <a:gd name="connsiteY1" fmla="*/ 0 h 0"/>
              <a:gd name="connsiteX2" fmla="*/ 0 w 394200"/>
              <a:gd name="connsiteY2" fmla="*/ 0 h 0"/>
              <a:gd name="connsiteX0" fmla="*/ 0 w 10000"/>
              <a:gd name="connsiteY0" fmla="*/ 0 h 0"/>
              <a:gd name="connsiteX1" fmla="*/ 10000 w 10000"/>
              <a:gd name="connsiteY1" fmla="*/ 0 h 0"/>
              <a:gd name="connsiteX2" fmla="*/ 2746 w 10000"/>
              <a:gd name="connsiteY2" fmla="*/ -4044 h 0"/>
              <a:gd name="connsiteX3" fmla="*/ 0 w 10000"/>
              <a:gd name="connsiteY3" fmla="*/ 0 h 0"/>
              <a:gd name="connsiteX0" fmla="*/ 0 w 10000"/>
              <a:gd name="connsiteY0" fmla="*/ 0 h 0"/>
              <a:gd name="connsiteX1" fmla="*/ 10000 w 10000"/>
              <a:gd name="connsiteY1" fmla="*/ 0 h 0"/>
              <a:gd name="connsiteX2" fmla="*/ 9906 w 10000"/>
              <a:gd name="connsiteY2" fmla="*/ -139700 h 0"/>
              <a:gd name="connsiteX3" fmla="*/ 0 w 10000"/>
              <a:gd name="connsiteY3" fmla="*/ 0 h 0"/>
            </a:gdLst>
            <a:ahLst/>
            <a:cxnLst>
              <a:cxn ang="0">
                <a:pos x="connsiteX0" y="connsiteY0"/>
              </a:cxn>
              <a:cxn ang="0">
                <a:pos x="connsiteX1" y="connsiteY1"/>
              </a:cxn>
              <a:cxn ang="0">
                <a:pos x="connsiteX2" y="connsiteY2"/>
              </a:cxn>
              <a:cxn ang="0">
                <a:pos x="connsiteX3" y="connsiteY3"/>
              </a:cxn>
            </a:cxnLst>
            <a:rect l="l" t="t" r="r" b="b"/>
            <a:pathLst>
              <a:path w="10000">
                <a:moveTo>
                  <a:pt x="0" y="0"/>
                </a:moveTo>
                <a:lnTo>
                  <a:pt x="10000" y="0"/>
                </a:lnTo>
                <a:cubicBezTo>
                  <a:pt x="9969" y="-46567"/>
                  <a:pt x="9937" y="-93133"/>
                  <a:pt x="9906" y="-139700"/>
                </a:cubicBezTo>
                <a:lnTo>
                  <a:pt x="0" y="0"/>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1" name="Shape 71"/>
          <p:cNvSpPr>
            <a:spLocks noChangeAspect="1"/>
          </p:cNvSpPr>
          <p:nvPr/>
        </p:nvSpPr>
        <p:spPr>
          <a:xfrm rot="10800000">
            <a:off x="5998950" y="204109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5999727" y="168109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13" name="Grup 12"/>
          <p:cNvGrpSpPr/>
          <p:nvPr/>
        </p:nvGrpSpPr>
        <p:grpSpPr>
          <a:xfrm>
            <a:off x="0" y="1469289"/>
            <a:ext cx="5411051" cy="3614153"/>
            <a:chOff x="433416" y="1052737"/>
            <a:chExt cx="8280002" cy="3915328"/>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7"/>
              <a:ext cx="8280000" cy="3915328"/>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3416" y="1282198"/>
              <a:ext cx="8279618" cy="39000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Yatay iki bölümlü yazı başlığı ekle</a:t>
            </a:r>
            <a:endParaRPr lang="en-US" dirty="0"/>
          </a:p>
        </p:txBody>
      </p:sp>
      <p:sp>
        <p:nvSpPr>
          <p:cNvPr id="17" name="İçerik Yer Tutucusu 14"/>
          <p:cNvSpPr>
            <a:spLocks noGrp="1"/>
          </p:cNvSpPr>
          <p:nvPr>
            <p:ph sz="quarter" idx="15" hasCustomPrompt="1"/>
          </p:nvPr>
        </p:nvSpPr>
        <p:spPr>
          <a:xfrm>
            <a:off x="383364" y="1681097"/>
            <a:ext cx="4921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6" name="İçerik Yer Tutucusu 6"/>
          <p:cNvSpPr>
            <a:spLocks noGrp="1"/>
          </p:cNvSpPr>
          <p:nvPr>
            <p:ph sz="quarter" idx="14" hasCustomPrompt="1"/>
          </p:nvPr>
        </p:nvSpPr>
        <p:spPr>
          <a:xfrm>
            <a:off x="383365" y="2041095"/>
            <a:ext cx="4920547" cy="3042345"/>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081054" y="5213588"/>
            <a:ext cx="6279311" cy="1527780"/>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grpSp>
        <p:nvGrpSpPr>
          <p:cNvPr id="8" name="Grup 7"/>
          <p:cNvGrpSpPr/>
          <p:nvPr/>
        </p:nvGrpSpPr>
        <p:grpSpPr>
          <a:xfrm>
            <a:off x="6359727" y="1485313"/>
            <a:ext cx="5832271" cy="3615897"/>
            <a:chOff x="433416" y="1052737"/>
            <a:chExt cx="8280001" cy="3900429"/>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7" y="1052737"/>
              <a:ext cx="8280000" cy="3900429"/>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16" y="1281214"/>
              <a:ext cx="8279616" cy="38832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1" name="İçerik Yer Tutucusu 6"/>
          <p:cNvSpPr>
            <a:spLocks noGrp="1"/>
          </p:cNvSpPr>
          <p:nvPr>
            <p:ph sz="quarter" idx="10" hasCustomPrompt="1"/>
          </p:nvPr>
        </p:nvSpPr>
        <p:spPr>
          <a:xfrm>
            <a:off x="6503745" y="2041097"/>
            <a:ext cx="5245976" cy="3042344"/>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İçerik Yer Tutucusu 14"/>
          <p:cNvSpPr>
            <a:spLocks noGrp="1"/>
          </p:cNvSpPr>
          <p:nvPr>
            <p:ph sz="quarter" idx="13" hasCustomPrompt="1"/>
          </p:nvPr>
        </p:nvSpPr>
        <p:spPr>
          <a:xfrm>
            <a:off x="6503744" y="1681097"/>
            <a:ext cx="5245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26" name="Shape 77"/>
          <p:cNvSpPr/>
          <p:nvPr/>
        </p:nvSpPr>
        <p:spPr>
          <a:xfrm flipH="1">
            <a:off x="5399556" y="1681096"/>
            <a:ext cx="360000" cy="360000"/>
          </a:xfrm>
          <a:custGeom>
            <a:avLst/>
            <a:gdLst>
              <a:gd name="connsiteX0" fmla="*/ 0 w 360000"/>
              <a:gd name="connsiteY0" fmla="*/ 306000 h 306000"/>
              <a:gd name="connsiteX1" fmla="*/ 0 w 360000"/>
              <a:gd name="connsiteY1" fmla="*/ 0 h 306000"/>
              <a:gd name="connsiteX2" fmla="*/ 360000 w 360000"/>
              <a:gd name="connsiteY2" fmla="*/ 306000 h 306000"/>
              <a:gd name="connsiteX3" fmla="*/ 0 w 360000"/>
              <a:gd name="connsiteY3" fmla="*/ 306000 h 306000"/>
              <a:gd name="connsiteX0" fmla="*/ 0 w 364524"/>
              <a:gd name="connsiteY0" fmla="*/ 281286 h 281286"/>
              <a:gd name="connsiteX1" fmla="*/ 364524 w 364524"/>
              <a:gd name="connsiteY1" fmla="*/ 0 h 281286"/>
              <a:gd name="connsiteX2" fmla="*/ 360000 w 364524"/>
              <a:gd name="connsiteY2" fmla="*/ 281286 h 281286"/>
              <a:gd name="connsiteX3" fmla="*/ 0 w 364524"/>
              <a:gd name="connsiteY3" fmla="*/ 281286 h 281286"/>
              <a:gd name="connsiteX0" fmla="*/ 0 w 364524"/>
              <a:gd name="connsiteY0" fmla="*/ 278111 h 278111"/>
              <a:gd name="connsiteX1" fmla="*/ 364524 w 364524"/>
              <a:gd name="connsiteY1" fmla="*/ 0 h 278111"/>
              <a:gd name="connsiteX2" fmla="*/ 360000 w 364524"/>
              <a:gd name="connsiteY2" fmla="*/ 278111 h 278111"/>
              <a:gd name="connsiteX3" fmla="*/ 0 w 364524"/>
              <a:gd name="connsiteY3" fmla="*/ 278111 h 278111"/>
              <a:gd name="connsiteX0" fmla="*/ 0 w 361349"/>
              <a:gd name="connsiteY0" fmla="*/ 278111 h 278111"/>
              <a:gd name="connsiteX1" fmla="*/ 361349 w 361349"/>
              <a:gd name="connsiteY1" fmla="*/ 0 h 278111"/>
              <a:gd name="connsiteX2" fmla="*/ 360000 w 361349"/>
              <a:gd name="connsiteY2" fmla="*/ 278111 h 278111"/>
              <a:gd name="connsiteX3" fmla="*/ 0 w 361349"/>
              <a:gd name="connsiteY3" fmla="*/ 278111 h 278111"/>
            </a:gdLst>
            <a:ahLst/>
            <a:cxnLst>
              <a:cxn ang="0">
                <a:pos x="connsiteX0" y="connsiteY0"/>
              </a:cxn>
              <a:cxn ang="0">
                <a:pos x="connsiteX1" y="connsiteY1"/>
              </a:cxn>
              <a:cxn ang="0">
                <a:pos x="connsiteX2" y="connsiteY2"/>
              </a:cxn>
              <a:cxn ang="0">
                <a:pos x="connsiteX3" y="connsiteY3"/>
              </a:cxn>
            </a:cxnLst>
            <a:rect l="l" t="t" r="r" b="b"/>
            <a:pathLst>
              <a:path w="361349" h="278111">
                <a:moveTo>
                  <a:pt x="0" y="278111"/>
                </a:moveTo>
                <a:lnTo>
                  <a:pt x="361349" y="0"/>
                </a:lnTo>
                <a:cubicBezTo>
                  <a:pt x="360899" y="92704"/>
                  <a:pt x="360450" y="185407"/>
                  <a:pt x="360000" y="278111"/>
                </a:cubicBezTo>
                <a:lnTo>
                  <a:pt x="0" y="278111"/>
                </a:lnTo>
                <a:close/>
              </a:path>
            </a:pathLst>
          </a:cu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Tree>
    <p:extLst>
      <p:ext uri="{BB962C8B-B14F-4D97-AF65-F5344CB8AC3E}">
        <p14:creationId xmlns:p14="http://schemas.microsoft.com/office/powerpoint/2010/main" val="185306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50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7">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xEl>
                                              <p:pRg st="0" end="0"/>
                                            </p:txEl>
                                          </p:spTgt>
                                        </p:tgtEl>
                                        <p:attrNameLst>
                                          <p:attrName>style.visibility</p:attrName>
                                        </p:attrNameLst>
                                      </p:cBhvr>
                                      <p:to>
                                        <p:strVal val="visible"/>
                                      </p:to>
                                    </p:set>
                                    <p:anim calcmode="lin" valueType="num">
                                      <p:cBhvr additive="base">
                                        <p:cTn id="15" dur="500" fill="hold"/>
                                        <p:tgtEl>
                                          <p:spTgt spid="16">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16">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6">
                                            <p:txEl>
                                              <p:pRg st="1" end="1"/>
                                            </p:txEl>
                                          </p:spTgt>
                                        </p:tgtEl>
                                        <p:attrNameLst>
                                          <p:attrName>style.visibility</p:attrName>
                                        </p:attrNameLst>
                                      </p:cBhvr>
                                      <p:to>
                                        <p:strVal val="visible"/>
                                      </p:to>
                                    </p:set>
                                    <p:anim calcmode="lin" valueType="num">
                                      <p:cBhvr additive="base">
                                        <p:cTn id="19" dur="500" fill="hold"/>
                                        <p:tgtEl>
                                          <p:spTgt spid="16">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6">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xEl>
                                              <p:pRg st="2" end="2"/>
                                            </p:txEl>
                                          </p:spTgt>
                                        </p:tgtEl>
                                        <p:attrNameLst>
                                          <p:attrName>style.visibility</p:attrName>
                                        </p:attrNameLst>
                                      </p:cBhvr>
                                      <p:to>
                                        <p:strVal val="visible"/>
                                      </p:to>
                                    </p:set>
                                    <p:anim calcmode="lin" valueType="num">
                                      <p:cBhvr additive="base">
                                        <p:cTn id="23" dur="500" fill="hold"/>
                                        <p:tgtEl>
                                          <p:spTgt spid="16">
                                            <p:txEl>
                                              <p:pRg st="2" end="2"/>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6">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fill="hold"/>
                                        <p:tgtEl>
                                          <p:spTgt spid="25"/>
                                        </p:tgtEl>
                                        <p:attrNameLst>
                                          <p:attrName>ppt_x</p:attrName>
                                        </p:attrNameLst>
                                      </p:cBhvr>
                                      <p:tavLst>
                                        <p:tav tm="0">
                                          <p:val>
                                            <p:strVal val="0-#ppt_w/2"/>
                                          </p:val>
                                        </p:tav>
                                        <p:tav tm="100000">
                                          <p:val>
                                            <p:strVal val="#ppt_x"/>
                                          </p:val>
                                        </p:tav>
                                      </p:tavLst>
                                    </p:anim>
                                    <p:anim calcmode="lin" valueType="num">
                                      <p:cBhvr additive="base">
                                        <p:cTn id="28" dur="500" fill="hold"/>
                                        <p:tgtEl>
                                          <p:spTgt spid="2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additive="base">
                                        <p:cTn id="31" dur="500" fill="hold"/>
                                        <p:tgtEl>
                                          <p:spTgt spid="26"/>
                                        </p:tgtEl>
                                        <p:attrNameLst>
                                          <p:attrName>ppt_x</p:attrName>
                                        </p:attrNameLst>
                                      </p:cBhvr>
                                      <p:tavLst>
                                        <p:tav tm="0">
                                          <p:val>
                                            <p:strVal val="0-#ppt_w/2"/>
                                          </p:val>
                                        </p:tav>
                                        <p:tav tm="100000">
                                          <p:val>
                                            <p:strVal val="#ppt_x"/>
                                          </p:val>
                                        </p:tav>
                                      </p:tavLst>
                                    </p:anim>
                                    <p:anim calcmode="lin" valueType="num">
                                      <p:cBhvr additive="base">
                                        <p:cTn id="32" dur="500" fill="hold"/>
                                        <p:tgtEl>
                                          <p:spTgt spid="26"/>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1+#ppt_w/2"/>
                                          </p:val>
                                        </p:tav>
                                        <p:tav tm="100000">
                                          <p:val>
                                            <p:strVal val="#ppt_x"/>
                                          </p:val>
                                        </p:tav>
                                      </p:tavLst>
                                    </p:anim>
                                    <p:anim calcmode="lin" valueType="num">
                                      <p:cBhvr additive="base">
                                        <p:cTn id="36" dur="500" fill="hold"/>
                                        <p:tgtEl>
                                          <p:spTgt spid="8"/>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1">
                                            <p:txEl>
                                              <p:pRg st="0" end="0"/>
                                            </p:txEl>
                                          </p:spTgt>
                                        </p:tgtEl>
                                        <p:attrNameLst>
                                          <p:attrName>style.visibility</p:attrName>
                                        </p:attrNameLst>
                                      </p:cBhvr>
                                      <p:to>
                                        <p:strVal val="visible"/>
                                      </p:to>
                                    </p:set>
                                    <p:anim calcmode="lin" valueType="num">
                                      <p:cBhvr additive="base">
                                        <p:cTn id="39"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11">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11">
                                            <p:txEl>
                                              <p:pRg st="1" end="1"/>
                                            </p:txEl>
                                          </p:spTgt>
                                        </p:tgtEl>
                                        <p:attrNameLst>
                                          <p:attrName>style.visibility</p:attrName>
                                        </p:attrNameLst>
                                      </p:cBhvr>
                                      <p:to>
                                        <p:strVal val="visible"/>
                                      </p:to>
                                    </p:set>
                                    <p:anim calcmode="lin" valueType="num">
                                      <p:cBhvr additive="base">
                                        <p:cTn id="43"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11">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11">
                                            <p:txEl>
                                              <p:pRg st="2" end="2"/>
                                            </p:txEl>
                                          </p:spTgt>
                                        </p:tgtEl>
                                        <p:attrNameLst>
                                          <p:attrName>style.visibility</p:attrName>
                                        </p:attrNameLst>
                                      </p:cBhvr>
                                      <p:to>
                                        <p:strVal val="visible"/>
                                      </p:to>
                                    </p:set>
                                    <p:anim calcmode="lin" valueType="num">
                                      <p:cBhvr additive="base">
                                        <p:cTn id="47"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11">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2">
                                            <p:txEl>
                                              <p:pRg st="0" end="0"/>
                                            </p:txEl>
                                          </p:spTgt>
                                        </p:tgtEl>
                                        <p:attrNameLst>
                                          <p:attrName>style.visibility</p:attrName>
                                        </p:attrNameLst>
                                      </p:cBhvr>
                                      <p:to>
                                        <p:strVal val="visible"/>
                                      </p:to>
                                    </p:set>
                                    <p:anim calcmode="lin" valueType="num">
                                      <p:cBhvr additive="base">
                                        <p:cTn id="5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12">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additive="base">
                                        <p:cTn id="55" dur="500" fill="hold"/>
                                        <p:tgtEl>
                                          <p:spTgt spid="21"/>
                                        </p:tgtEl>
                                        <p:attrNameLst>
                                          <p:attrName>ppt_x</p:attrName>
                                        </p:attrNameLst>
                                      </p:cBhvr>
                                      <p:tavLst>
                                        <p:tav tm="0">
                                          <p:val>
                                            <p:strVal val="1+#ppt_w/2"/>
                                          </p:val>
                                        </p:tav>
                                        <p:tav tm="100000">
                                          <p:val>
                                            <p:strVal val="#ppt_x"/>
                                          </p:val>
                                        </p:tav>
                                      </p:tavLst>
                                    </p:anim>
                                    <p:anim calcmode="lin" valueType="num">
                                      <p:cBhvr additive="base">
                                        <p:cTn id="56" dur="500" fill="hold"/>
                                        <p:tgtEl>
                                          <p:spTgt spid="21"/>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2"/>
                                        </p:tgtEl>
                                        <p:attrNameLst>
                                          <p:attrName>style.visibility</p:attrName>
                                        </p:attrNameLst>
                                      </p:cBhvr>
                                      <p:to>
                                        <p:strVal val="visible"/>
                                      </p:to>
                                    </p:set>
                                    <p:anim calcmode="lin" valueType="num">
                                      <p:cBhvr additive="base">
                                        <p:cTn id="59" dur="500" fill="hold"/>
                                        <p:tgtEl>
                                          <p:spTgt spid="22"/>
                                        </p:tgtEl>
                                        <p:attrNameLst>
                                          <p:attrName>ppt_x</p:attrName>
                                        </p:attrNameLst>
                                      </p:cBhvr>
                                      <p:tavLst>
                                        <p:tav tm="0">
                                          <p:val>
                                            <p:strVal val="1+#ppt_w/2"/>
                                          </p:val>
                                        </p:tav>
                                        <p:tav tm="100000">
                                          <p:val>
                                            <p:strVal val="#ppt_x"/>
                                          </p:val>
                                        </p:tav>
                                      </p:tavLst>
                                    </p:anim>
                                    <p:anim calcmode="lin" valueType="num">
                                      <p:cBhvr additive="base">
                                        <p:cTn id="60"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1" grpId="0" animBg="1"/>
      <p:bldP spid="22" grpId="0" animBg="1"/>
      <p:bldP spid="17" grpId="0" build="p">
        <p:tmplLst>
          <p:tmpl lvl="1">
            <p:tnLst>
              <p:par>
                <p:cTn presetID="2" presetClass="entr" presetSubtype="8"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0-#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16" grpId="0" build="p">
        <p:tmplLst>
          <p:tmpl lvl="1">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26"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ikey İki Bölümlü Yazı İçeren">
    <p:spTree>
      <p:nvGrpSpPr>
        <p:cNvPr id="1" name=""/>
        <p:cNvGrpSpPr/>
        <p:nvPr/>
      </p:nvGrpSpPr>
      <p:grpSpPr>
        <a:xfrm>
          <a:off x="0" y="0"/>
          <a:ext cx="0" cy="0"/>
          <a:chOff x="0" y="0"/>
          <a:chExt cx="0" cy="0"/>
        </a:xfrm>
      </p:grpSpPr>
      <p:sp>
        <p:nvSpPr>
          <p:cNvPr id="21" name="Shape 71"/>
          <p:cNvSpPr>
            <a:spLocks noChangeAspect="1"/>
          </p:cNvSpPr>
          <p:nvPr/>
        </p:nvSpPr>
        <p:spPr>
          <a:xfrm rot="10800000">
            <a:off x="332600" y="189560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336583" y="1530734"/>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8" name="Shape 71"/>
          <p:cNvSpPr>
            <a:spLocks noChangeAspect="1"/>
          </p:cNvSpPr>
          <p:nvPr/>
        </p:nvSpPr>
        <p:spPr>
          <a:xfrm rot="10800000">
            <a:off x="332601" y="4334133"/>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9" name="Shape 77"/>
          <p:cNvSpPr/>
          <p:nvPr/>
        </p:nvSpPr>
        <p:spPr>
          <a:xfrm flipH="1">
            <a:off x="336572" y="3974133"/>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Dikey iki bölümlü yazı başlığı ekle</a:t>
            </a:r>
            <a:endParaRPr lang="en-US" dirty="0"/>
          </a:p>
        </p:txBody>
      </p:sp>
      <p:grpSp>
        <p:nvGrpSpPr>
          <p:cNvPr id="13" name="Grup 12"/>
          <p:cNvGrpSpPr/>
          <p:nvPr/>
        </p:nvGrpSpPr>
        <p:grpSpPr>
          <a:xfrm>
            <a:off x="696583" y="1444972"/>
            <a:ext cx="11495419" cy="2246005"/>
            <a:chOff x="432201" y="1052733"/>
            <a:chExt cx="8769238" cy="2823213"/>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3"/>
              <a:ext cx="8768021" cy="2823213"/>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2201" y="1160538"/>
              <a:ext cx="8768766" cy="45251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6" name="İçerik Yer Tutucusu 6"/>
          <p:cNvSpPr>
            <a:spLocks noGrp="1"/>
          </p:cNvSpPr>
          <p:nvPr>
            <p:ph sz="quarter" idx="14" hasCustomPrompt="1"/>
          </p:nvPr>
        </p:nvSpPr>
        <p:spPr>
          <a:xfrm>
            <a:off x="768593" y="1901409"/>
            <a:ext cx="10585177" cy="178956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7" name="İçerik Yer Tutucusu 14"/>
          <p:cNvSpPr>
            <a:spLocks noGrp="1"/>
          </p:cNvSpPr>
          <p:nvPr>
            <p:ph sz="quarter" idx="15" hasCustomPrompt="1"/>
          </p:nvPr>
        </p:nvSpPr>
        <p:spPr>
          <a:xfrm>
            <a:off x="768592" y="1530734"/>
            <a:ext cx="10584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grpSp>
        <p:nvGrpSpPr>
          <p:cNvPr id="23" name="Grup 22"/>
          <p:cNvGrpSpPr/>
          <p:nvPr/>
        </p:nvGrpSpPr>
        <p:grpSpPr>
          <a:xfrm>
            <a:off x="696581" y="3848743"/>
            <a:ext cx="11495419" cy="2244553"/>
            <a:chOff x="432201" y="1052736"/>
            <a:chExt cx="8769237" cy="2823210"/>
          </a:xfrm>
          <a:effectLst>
            <a:outerShdw blurRad="50800" dist="76200" dir="2700000" algn="tl" rotWithShape="0">
              <a:prstClr val="black">
                <a:alpha val="40000"/>
              </a:prstClr>
            </a:outerShdw>
          </a:effectLst>
        </p:grpSpPr>
        <p:sp>
          <p:nvSpPr>
            <p:cNvPr id="24" name="_color1" descr="© INSCALE GmbH, 26.05.2010&#10;http://www.presentationload.com/"/>
            <p:cNvSpPr>
              <a:spLocks noChangeArrowheads="1"/>
            </p:cNvSpPr>
            <p:nvPr/>
          </p:nvSpPr>
          <p:spPr bwMode="gray">
            <a:xfrm>
              <a:off x="433417" y="1052736"/>
              <a:ext cx="8768021" cy="28232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25" name="_color1" descr="© INSCALE GmbH, 26.05.2010&#10;http://www.presentationload.com/"/>
            <p:cNvSpPr>
              <a:spLocks noChangeArrowheads="1"/>
            </p:cNvSpPr>
            <p:nvPr/>
          </p:nvSpPr>
          <p:spPr bwMode="gray">
            <a:xfrm>
              <a:off x="432201" y="1216581"/>
              <a:ext cx="8768765" cy="45281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6" name="İçerik Yer Tutucusu 6"/>
          <p:cNvSpPr>
            <a:spLocks noGrp="1"/>
          </p:cNvSpPr>
          <p:nvPr>
            <p:ph sz="quarter" idx="16" hasCustomPrompt="1"/>
          </p:nvPr>
        </p:nvSpPr>
        <p:spPr>
          <a:xfrm>
            <a:off x="768593" y="4343878"/>
            <a:ext cx="10585177" cy="174941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27" name="İçerik Yer Tutucusu 14"/>
          <p:cNvSpPr>
            <a:spLocks noGrp="1"/>
          </p:cNvSpPr>
          <p:nvPr>
            <p:ph sz="quarter" idx="17" hasCustomPrompt="1"/>
          </p:nvPr>
        </p:nvSpPr>
        <p:spPr>
          <a:xfrm>
            <a:off x="768591" y="3979006"/>
            <a:ext cx="10584000" cy="360000"/>
          </a:xfrm>
          <a:effectLst/>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Tree>
    <p:extLst>
      <p:ext uri="{BB962C8B-B14F-4D97-AF65-F5344CB8AC3E}">
        <p14:creationId xmlns:p14="http://schemas.microsoft.com/office/powerpoint/2010/main" val="269756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1+#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6">
                                            <p:txEl>
                                              <p:pRg st="0" end="0"/>
                                            </p:txEl>
                                          </p:spTgt>
                                        </p:tgtEl>
                                        <p:attrNameLst>
                                          <p:attrName>style.visibility</p:attrName>
                                        </p:attrNameLst>
                                      </p:cBhvr>
                                      <p:to>
                                        <p:strVal val="visible"/>
                                      </p:to>
                                    </p:set>
                                    <p:anim calcmode="lin" valueType="num">
                                      <p:cBhvr additive="base">
                                        <p:cTn id="11"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6">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6">
                                            <p:txEl>
                                              <p:pRg st="1" end="1"/>
                                            </p:txEl>
                                          </p:spTgt>
                                        </p:tgtEl>
                                        <p:attrNameLst>
                                          <p:attrName>style.visibility</p:attrName>
                                        </p:attrNameLst>
                                      </p:cBhvr>
                                      <p:to>
                                        <p:strVal val="visible"/>
                                      </p:to>
                                    </p:set>
                                    <p:anim calcmode="lin" valueType="num">
                                      <p:cBhvr additive="base">
                                        <p:cTn id="15" dur="500" fill="hold"/>
                                        <p:tgtEl>
                                          <p:spTgt spid="16">
                                            <p:txEl>
                                              <p:pRg st="1" end="1"/>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6">
                                            <p:txEl>
                                              <p:pRg st="1" end="1"/>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6">
                                            <p:txEl>
                                              <p:pRg st="2" end="2"/>
                                            </p:txEl>
                                          </p:spTgt>
                                        </p:tgtEl>
                                        <p:attrNameLst>
                                          <p:attrName>style.visibility</p:attrName>
                                        </p:attrNameLst>
                                      </p:cBhvr>
                                      <p:to>
                                        <p:strVal val="visible"/>
                                      </p:to>
                                    </p:set>
                                    <p:anim calcmode="lin" valueType="num">
                                      <p:cBhvr additive="base">
                                        <p:cTn id="19" dur="500" fill="hold"/>
                                        <p:tgtEl>
                                          <p:spTgt spid="16">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6">
                                            <p:txEl>
                                              <p:pRg st="2" end="2"/>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anim calcmode="lin" valueType="num">
                                      <p:cBhvr additive="base">
                                        <p:cTn id="23" dur="500" fill="hold"/>
                                        <p:tgtEl>
                                          <p:spTgt spid="17">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7">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additive="base">
                                        <p:cTn id="35" dur="500" fill="hold"/>
                                        <p:tgtEl>
                                          <p:spTgt spid="23"/>
                                        </p:tgtEl>
                                        <p:attrNameLst>
                                          <p:attrName>ppt_x</p:attrName>
                                        </p:attrNameLst>
                                      </p:cBhvr>
                                      <p:tavLst>
                                        <p:tav tm="0">
                                          <p:val>
                                            <p:strVal val="1+#ppt_w/2"/>
                                          </p:val>
                                        </p:tav>
                                        <p:tav tm="100000">
                                          <p:val>
                                            <p:strVal val="#ppt_x"/>
                                          </p:val>
                                        </p:tav>
                                      </p:tavLst>
                                    </p:anim>
                                    <p:anim calcmode="lin" valueType="num">
                                      <p:cBhvr additive="base">
                                        <p:cTn id="36" dur="500" fill="hold"/>
                                        <p:tgtEl>
                                          <p:spTgt spid="23"/>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6">
                                            <p:txEl>
                                              <p:pRg st="0" end="0"/>
                                            </p:txEl>
                                          </p:spTgt>
                                        </p:tgtEl>
                                        <p:attrNameLst>
                                          <p:attrName>style.visibility</p:attrName>
                                        </p:attrNameLst>
                                      </p:cBhvr>
                                      <p:to>
                                        <p:strVal val="visible"/>
                                      </p:to>
                                    </p:set>
                                    <p:anim calcmode="lin" valueType="num">
                                      <p:cBhvr additive="base">
                                        <p:cTn id="39" dur="500" fill="hold"/>
                                        <p:tgtEl>
                                          <p:spTgt spid="26">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26">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26">
                                            <p:txEl>
                                              <p:pRg st="1" end="1"/>
                                            </p:txEl>
                                          </p:spTgt>
                                        </p:tgtEl>
                                        <p:attrNameLst>
                                          <p:attrName>style.visibility</p:attrName>
                                        </p:attrNameLst>
                                      </p:cBhvr>
                                      <p:to>
                                        <p:strVal val="visible"/>
                                      </p:to>
                                    </p:set>
                                    <p:anim calcmode="lin" valueType="num">
                                      <p:cBhvr additive="base">
                                        <p:cTn id="43" dur="500" fill="hold"/>
                                        <p:tgtEl>
                                          <p:spTgt spid="26">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26">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26">
                                            <p:txEl>
                                              <p:pRg st="2" end="2"/>
                                            </p:txEl>
                                          </p:spTgt>
                                        </p:tgtEl>
                                        <p:attrNameLst>
                                          <p:attrName>style.visibility</p:attrName>
                                        </p:attrNameLst>
                                      </p:cBhvr>
                                      <p:to>
                                        <p:strVal val="visible"/>
                                      </p:to>
                                    </p:set>
                                    <p:anim calcmode="lin" valueType="num">
                                      <p:cBhvr additive="base">
                                        <p:cTn id="47" dur="500" fill="hold"/>
                                        <p:tgtEl>
                                          <p:spTgt spid="26">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26">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27">
                                            <p:txEl>
                                              <p:pRg st="0" end="0"/>
                                            </p:txEl>
                                          </p:spTgt>
                                        </p:tgtEl>
                                        <p:attrNameLst>
                                          <p:attrName>style.visibility</p:attrName>
                                        </p:attrNameLst>
                                      </p:cBhvr>
                                      <p:to>
                                        <p:strVal val="visible"/>
                                      </p:to>
                                    </p:set>
                                    <p:anim calcmode="lin" valueType="num">
                                      <p:cBhvr additive="base">
                                        <p:cTn id="51" dur="500" fill="hold"/>
                                        <p:tgtEl>
                                          <p:spTgt spid="27">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27">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fill="hold"/>
                                        <p:tgtEl>
                                          <p:spTgt spid="28"/>
                                        </p:tgtEl>
                                        <p:attrNameLst>
                                          <p:attrName>ppt_x</p:attrName>
                                        </p:attrNameLst>
                                      </p:cBhvr>
                                      <p:tavLst>
                                        <p:tav tm="0">
                                          <p:val>
                                            <p:strVal val="1+#ppt_w/2"/>
                                          </p:val>
                                        </p:tav>
                                        <p:tav tm="100000">
                                          <p:val>
                                            <p:strVal val="#ppt_x"/>
                                          </p:val>
                                        </p:tav>
                                      </p:tavLst>
                                    </p:anim>
                                    <p:anim calcmode="lin" valueType="num">
                                      <p:cBhvr additive="base">
                                        <p:cTn id="56" dur="500" fill="hold"/>
                                        <p:tgtEl>
                                          <p:spTgt spid="28"/>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500" fill="hold"/>
                                        <p:tgtEl>
                                          <p:spTgt spid="29"/>
                                        </p:tgtEl>
                                        <p:attrNameLst>
                                          <p:attrName>ppt_x</p:attrName>
                                        </p:attrNameLst>
                                      </p:cBhvr>
                                      <p:tavLst>
                                        <p:tav tm="0">
                                          <p:val>
                                            <p:strVal val="1+#ppt_w/2"/>
                                          </p:val>
                                        </p:tav>
                                        <p:tav tm="100000">
                                          <p:val>
                                            <p:strVal val="#ppt_x"/>
                                          </p:val>
                                        </p:tav>
                                      </p:tavLst>
                                    </p:anim>
                                    <p:anim calcmode="lin" valueType="num">
                                      <p:cBhvr additive="base">
                                        <p:cTn id="60"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8" grpId="0" animBg="1"/>
      <p:bldP spid="29"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7" grpId="0" build="p">
        <p:tmplLst>
          <p:tmpl lvl="1">
            <p:tnLst>
              <p:par>
                <p:cTn presetID="2" presetClass="entr" presetSubtype="2"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1+#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P spid="27" grpId="0" build="p">
        <p:tmplLst>
          <p:tmpl lvl="1">
            <p:tnLst>
              <p:par>
                <p:cTn presetID="2" presetClass="entr" presetSubtype="2" fill="hold" nodeType="with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1+#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Tree>
    <p:extLst>
      <p:ext uri="{BB962C8B-B14F-4D97-AF65-F5344CB8AC3E}">
        <p14:creationId xmlns:p14="http://schemas.microsoft.com/office/powerpoint/2010/main" val="28541437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Yalnızca Başlık">
    <p:spTree>
      <p:nvGrpSpPr>
        <p:cNvPr id="1" name=""/>
        <p:cNvGrpSpPr/>
        <p:nvPr/>
      </p:nvGrpSpPr>
      <p:grpSpPr>
        <a:xfrm>
          <a:off x="0" y="0"/>
          <a:ext cx="0" cy="0"/>
          <a:chOff x="0" y="0"/>
          <a:chExt cx="0" cy="0"/>
        </a:xfrm>
      </p:grpSpPr>
      <p:sp>
        <p:nvSpPr>
          <p:cNvPr id="2" name="1 Başlık" title="Header"/>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
        <p:nvSpPr>
          <p:cNvPr id="10" name="Shape 63"/>
          <p:cNvSpPr/>
          <p:nvPr/>
        </p:nvSpPr>
        <p:spPr>
          <a:xfrm rot="10800000">
            <a:off x="6096040" y="1152708"/>
            <a:ext cx="432008" cy="116052"/>
          </a:xfrm>
          <a:prstGeom prst="triangle">
            <a:avLst>
              <a:gd name="adj" fmla="val 25906"/>
            </a:avLst>
          </a:prstGeom>
          <a:solidFill>
            <a:srgbClr val="D26F00"/>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6" name="Right Triangle 5"/>
          <p:cNvSpPr/>
          <p:nvPr/>
        </p:nvSpPr>
        <p:spPr>
          <a:xfrm rot="16200000">
            <a:off x="6366030" y="559760"/>
            <a:ext cx="720080" cy="828092"/>
          </a:xfrm>
          <a:prstGeom prst="rtTriangle">
            <a:avLst/>
          </a:prstGeom>
          <a:solidFill>
            <a:srgbClr val="D9D9D9"/>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
        <p:nvSpPr>
          <p:cNvPr id="8" name="_color1" descr="© INSCALE GmbH, 26.05.2010&#10;http://www.presentationload.com/"/>
          <p:cNvSpPr>
            <a:spLocks noChangeArrowheads="1"/>
          </p:cNvSpPr>
          <p:nvPr/>
        </p:nvSpPr>
        <p:spPr bwMode="gray">
          <a:xfrm>
            <a:off x="7140116" y="613766"/>
            <a:ext cx="5051884" cy="720080"/>
          </a:xfrm>
          <a:prstGeom prst="rect">
            <a:avLst/>
          </a:prstGeom>
          <a:solidFill>
            <a:srgbClr val="D9D9D9"/>
          </a:solidFill>
          <a:ln w="12700">
            <a:noFill/>
            <a:miter lim="800000"/>
            <a:headEnd/>
            <a:tailEnd/>
          </a:ln>
          <a:effectLst>
            <a:outerShdw blurRad="50800" dist="76200" dir="2700000" algn="tl" rotWithShape="0">
              <a:prstClr val="black">
                <a:alpha val="40000"/>
              </a:prstClr>
            </a:outerShdw>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7" name="Shape 77"/>
          <p:cNvSpPr/>
          <p:nvPr/>
        </p:nvSpPr>
        <p:spPr>
          <a:xfrm flipH="1">
            <a:off x="6096040" y="783379"/>
            <a:ext cx="360000" cy="369332"/>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5" name="TextBox 4"/>
          <p:cNvSpPr txBox="1"/>
          <p:nvPr/>
        </p:nvSpPr>
        <p:spPr>
          <a:xfrm>
            <a:off x="6456040" y="783379"/>
            <a:ext cx="5735960" cy="369332"/>
          </a:xfrm>
          <a:prstGeom prst="rect">
            <a:avLst/>
          </a:prstGeom>
          <a:solidFill>
            <a:srgbClr val="FF9801"/>
          </a:solidFill>
          <a:effectLst>
            <a:outerShdw blurRad="50800" dist="76200" dir="2700000" algn="tl" rotWithShape="0">
              <a:prstClr val="black">
                <a:alpha val="40000"/>
              </a:prstClr>
            </a:outerShdw>
          </a:effectLst>
        </p:spPr>
        <p:txBody>
          <a:bodyPr wrap="square" rtlCol="0">
            <a:spAutoFit/>
          </a:bodyPr>
          <a:lstStyle/>
          <a:p>
            <a:pPr algn="ctr"/>
            <a:endParaRPr lang="en-GB" b="1">
              <a:solidFill>
                <a:schemeClr val="bg1"/>
              </a:solidFill>
            </a:endParaRPr>
          </a:p>
        </p:txBody>
      </p:sp>
      <p:sp>
        <p:nvSpPr>
          <p:cNvPr id="16" name="İçerik Yer Tutucusu 14"/>
          <p:cNvSpPr>
            <a:spLocks noGrp="1"/>
          </p:cNvSpPr>
          <p:nvPr>
            <p:ph sz="quarter" idx="17" hasCustomPrompt="1"/>
          </p:nvPr>
        </p:nvSpPr>
        <p:spPr>
          <a:xfrm>
            <a:off x="6960096" y="783379"/>
            <a:ext cx="5032460" cy="360000"/>
          </a:xfrm>
          <a:effectLst/>
        </p:spPr>
        <p:txBody>
          <a:bodyPr anchor="ctr">
            <a:noAutofit/>
          </a:bodyPr>
          <a:lstStyle>
            <a:lvl1pPr marL="0" indent="0" algn="ctr">
              <a:buNone/>
              <a:defRPr sz="2000" b="1" baseline="0">
                <a:solidFill>
                  <a:schemeClr val="bg1"/>
                </a:solidFill>
                <a:effectLst>
                  <a:outerShdw blurRad="38100" dist="38100" dir="2700000" algn="tl">
                    <a:srgbClr val="000000">
                      <a:alpha val="43137"/>
                    </a:srgbClr>
                  </a:outerShdw>
                </a:effectLst>
                <a:latin typeface="+mn-lt"/>
              </a:defRPr>
            </a:lvl1pPr>
          </a:lstStyle>
          <a:p>
            <a:pPr lvl="0"/>
            <a:r>
              <a:rPr lang="tr-TR" b="1" dirty="0"/>
              <a:t>Alt Başlık Ekle</a:t>
            </a:r>
            <a:endParaRPr lang="tr-TR" dirty="0"/>
          </a:p>
        </p:txBody>
      </p:sp>
    </p:spTree>
    <p:extLst>
      <p:ext uri="{BB962C8B-B14F-4D97-AF65-F5344CB8AC3E}">
        <p14:creationId xmlns:p14="http://schemas.microsoft.com/office/powerpoint/2010/main" val="440248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1+#ppt_w/2"/>
                                          </p:val>
                                        </p:tav>
                                        <p:tav tm="100000">
                                          <p:val>
                                            <p:strVal val="#ppt_x"/>
                                          </p:val>
                                        </p:tav>
                                      </p:tavLst>
                                    </p:anim>
                                    <p:anim calcmode="lin" valueType="num">
                                      <p:cBhvr additive="base">
                                        <p:cTn id="24" dur="500" fill="hold"/>
                                        <p:tgtEl>
                                          <p:spTgt spid="5"/>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anim calcmode="lin" valueType="num">
                                      <p:cBhvr additive="base">
                                        <p:cTn id="27"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6">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6" grpId="0" animBg="1"/>
      <p:bldP spid="8" grpId="0" animBg="1"/>
      <p:bldP spid="7" grpId="0" animBg="1"/>
      <p:bldP spid="5"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CC926-0100-284A-ABB1-A616E5E20AF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514958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dirty="0"/>
          </a:p>
        </p:txBody>
      </p:sp>
      <p:sp>
        <p:nvSpPr>
          <p:cNvPr id="3" name="Content Placeholder 2"/>
          <p:cNvSpPr>
            <a:spLocks noGrp="1"/>
          </p:cNvSpPr>
          <p:nvPr>
            <p:ph idx="1"/>
          </p:nvPr>
        </p:nvSpPr>
        <p:spPr>
          <a:xfrm>
            <a:off x="952535" y="1412776"/>
            <a:ext cx="10286933" cy="4680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dirty="0"/>
          </a:p>
        </p:txBody>
      </p:sp>
    </p:spTree>
    <p:extLst>
      <p:ext uri="{BB962C8B-B14F-4D97-AF65-F5344CB8AC3E}">
        <p14:creationId xmlns:p14="http://schemas.microsoft.com/office/powerpoint/2010/main" val="4715969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Kapa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5F7109-AD5B-E14A-B7FD-514ADCC068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654"/>
            <a:ext cx="12192000" cy="6854692"/>
          </a:xfrm>
          <a:prstGeom prst="rect">
            <a:avLst/>
          </a:prstGeom>
        </p:spPr>
      </p:pic>
      <p:sp>
        <p:nvSpPr>
          <p:cNvPr id="3" name="2 Alt Başlık"/>
          <p:cNvSpPr>
            <a:spLocks noGrp="1"/>
          </p:cNvSpPr>
          <p:nvPr>
            <p:ph type="subTitle" idx="1" hasCustomPrompt="1"/>
          </p:nvPr>
        </p:nvSpPr>
        <p:spPr>
          <a:xfrm>
            <a:off x="-1653" y="5992250"/>
            <a:ext cx="4392487" cy="864096"/>
          </a:xfrm>
          <a:effectLst/>
        </p:spPr>
        <p:txBody>
          <a:bodyPr anchor="ctr">
            <a:normAutofit/>
          </a:bodyPr>
          <a:lstStyle>
            <a:lvl1pPr marL="0" indent="0" algn="ctr">
              <a:buNone/>
              <a:defRPr sz="2400">
                <a:solidFill>
                  <a:schemeClr val="bg1">
                    <a:lumMod val="95000"/>
                  </a:schemeClr>
                </a:solidFill>
                <a:effectLst>
                  <a:glow rad="101600">
                    <a:srgbClr val="00FF00">
                      <a:alpha val="40000"/>
                    </a:srgbClr>
                  </a:glow>
                </a:effectLst>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Muharrem AYDIN</a:t>
            </a:r>
            <a:br>
              <a:rPr lang="tr-TR" dirty="0"/>
            </a:br>
            <a:r>
              <a:rPr lang="en-GB" dirty="0" err="1"/>
              <a:t>aydin@hackeracademy.uk</a:t>
            </a:r>
            <a:endParaRPr lang="tr-TR" dirty="0"/>
          </a:p>
        </p:txBody>
      </p:sp>
      <p:sp>
        <p:nvSpPr>
          <p:cNvPr id="7" name="2 Alt Başlık"/>
          <p:cNvSpPr txBox="1">
            <a:spLocks/>
          </p:cNvSpPr>
          <p:nvPr/>
        </p:nvSpPr>
        <p:spPr>
          <a:xfrm>
            <a:off x="0" y="2658"/>
            <a:ext cx="5832648" cy="1944216"/>
          </a:xfrm>
          <a:prstGeom prst="rect">
            <a:avLst/>
          </a:prstGeom>
          <a:effectLst/>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ct val="100000"/>
              </a:lnSpc>
            </a:pPr>
            <a:r>
              <a:rPr lang="en-GB" sz="4000" b="1" noProof="0" dirty="0">
                <a:solidFill>
                  <a:srgbClr val="FFFFEC"/>
                </a:solidFill>
                <a:effectLst>
                  <a:glow rad="101600">
                    <a:schemeClr val="accent3">
                      <a:satMod val="175000"/>
                      <a:alpha val="40000"/>
                    </a:schemeClr>
                  </a:glow>
                </a:effectLst>
                <a:latin typeface="+mj-lt"/>
              </a:rPr>
              <a:t>Python For Beginners</a:t>
            </a:r>
          </a:p>
        </p:txBody>
      </p:sp>
    </p:spTree>
    <p:extLst>
      <p:ext uri="{BB962C8B-B14F-4D97-AF65-F5344CB8AC3E}">
        <p14:creationId xmlns:p14="http://schemas.microsoft.com/office/powerpoint/2010/main" val="22271994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Kapa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5F7109-AD5B-E14A-B7FD-514ADCC06858}"/>
              </a:ext>
            </a:extLst>
          </p:cNvPr>
          <p:cNvPicPr>
            <a:picLocks noChangeAspect="1"/>
          </p:cNvPicPr>
          <p:nvPr userDrawn="1"/>
        </p:nvPicPr>
        <p:blipFill>
          <a:blip r:embed="rId2"/>
          <a:stretch>
            <a:fillRect/>
          </a:stretch>
        </p:blipFill>
        <p:spPr>
          <a:xfrm>
            <a:off x="0" y="1654"/>
            <a:ext cx="12192000" cy="6854692"/>
          </a:xfrm>
          <a:prstGeom prst="rect">
            <a:avLst/>
          </a:prstGeom>
        </p:spPr>
      </p:pic>
      <p:sp>
        <p:nvSpPr>
          <p:cNvPr id="7" name="2 Alt Başlık"/>
          <p:cNvSpPr txBox="1">
            <a:spLocks/>
          </p:cNvSpPr>
          <p:nvPr/>
        </p:nvSpPr>
        <p:spPr>
          <a:xfrm>
            <a:off x="-1" y="1654"/>
            <a:ext cx="5337313" cy="1369946"/>
          </a:xfrm>
          <a:prstGeom prst="rect">
            <a:avLst/>
          </a:prstGeom>
          <a:effectLst/>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ct val="100000"/>
              </a:lnSpc>
            </a:pPr>
            <a:r>
              <a:rPr lang="en-GB" sz="4000" b="1" noProof="0" dirty="0">
                <a:solidFill>
                  <a:srgbClr val="FFFFEC"/>
                </a:solidFill>
                <a:effectLst>
                  <a:glow rad="101600">
                    <a:schemeClr val="accent3">
                      <a:satMod val="175000"/>
                      <a:alpha val="40000"/>
                    </a:schemeClr>
                  </a:glow>
                </a:effectLst>
                <a:latin typeface="+mj-lt"/>
              </a:rPr>
              <a:t>Python For Beginners</a:t>
            </a:r>
          </a:p>
        </p:txBody>
      </p:sp>
      <p:sp>
        <p:nvSpPr>
          <p:cNvPr id="6" name="2 Alt Başlık">
            <a:extLst>
              <a:ext uri="{FF2B5EF4-FFF2-40B4-BE49-F238E27FC236}">
                <a16:creationId xmlns:a16="http://schemas.microsoft.com/office/drawing/2014/main" id="{ED1BD6C4-5D08-7C47-95A0-2560259AA594}"/>
              </a:ext>
            </a:extLst>
          </p:cNvPr>
          <p:cNvSpPr txBox="1">
            <a:spLocks/>
          </p:cNvSpPr>
          <p:nvPr userDrawn="1"/>
        </p:nvSpPr>
        <p:spPr>
          <a:xfrm>
            <a:off x="0" y="5985622"/>
            <a:ext cx="4392487" cy="864096"/>
          </a:xfrm>
          <a:prstGeom prst="rect">
            <a:avLst/>
          </a:prstGeom>
          <a:effectLst/>
        </p:spPr>
        <p:txBody>
          <a:bodyPr vert="horz" lIns="91440" tIns="45720" rIns="91440" bIns="45720" rtlCol="0" anchor="ctr">
            <a:normAutofit/>
          </a:bodyPr>
          <a:lstStyle>
            <a:lvl1pPr marL="0" indent="0" algn="ctr" defTabSz="685800" rtl="0" eaLnBrk="1" latinLnBrk="0" hangingPunct="1">
              <a:spcBef>
                <a:spcPct val="20000"/>
              </a:spcBef>
              <a:buClr>
                <a:schemeClr val="accent2">
                  <a:lumMod val="75000"/>
                </a:schemeClr>
              </a:buClr>
              <a:buFont typeface="Wingdings" charset="2"/>
              <a:buNone/>
              <a:defRPr sz="2400" kern="1200">
                <a:solidFill>
                  <a:schemeClr val="bg1">
                    <a:lumMod val="95000"/>
                  </a:schemeClr>
                </a:solidFill>
                <a:effectLst>
                  <a:glow rad="101600">
                    <a:srgbClr val="00FF00">
                      <a:alpha val="40000"/>
                    </a:srgbClr>
                  </a:glow>
                </a:effectLst>
                <a:latin typeface="+mj-lt"/>
                <a:ea typeface="+mn-ea"/>
                <a:cs typeface="+mn-cs"/>
              </a:defRPr>
            </a:lvl1pPr>
            <a:lvl2pPr marL="457200" indent="0" algn="ctr" defTabSz="685800" rtl="0" eaLnBrk="1" latinLnBrk="0" hangingPunct="1">
              <a:spcBef>
                <a:spcPct val="20000"/>
              </a:spcBef>
              <a:buClr>
                <a:schemeClr val="accent2">
                  <a:lumMod val="75000"/>
                </a:schemeClr>
              </a:buClr>
              <a:buFont typeface="Wingdings" charset="2"/>
              <a:buNone/>
              <a:defRPr sz="1800" kern="1200">
                <a:solidFill>
                  <a:schemeClr val="tx1">
                    <a:tint val="75000"/>
                  </a:schemeClr>
                </a:solidFill>
                <a:latin typeface="+mj-lt"/>
                <a:ea typeface="+mn-ea"/>
                <a:cs typeface="+mn-cs"/>
              </a:defRPr>
            </a:lvl2pPr>
            <a:lvl3pPr marL="914400" indent="0" algn="ctr" defTabSz="685800" rtl="0" eaLnBrk="1" latinLnBrk="0" hangingPunct="1">
              <a:spcBef>
                <a:spcPct val="20000"/>
              </a:spcBef>
              <a:buClr>
                <a:schemeClr val="accent2">
                  <a:lumMod val="75000"/>
                </a:schemeClr>
              </a:buClr>
              <a:buFont typeface="Wingdings" charset="2"/>
              <a:buNone/>
              <a:defRPr sz="1500" kern="1200">
                <a:solidFill>
                  <a:schemeClr val="tx1">
                    <a:tint val="75000"/>
                  </a:schemeClr>
                </a:solidFill>
                <a:latin typeface="+mj-lt"/>
                <a:ea typeface="+mn-ea"/>
                <a:cs typeface="+mn-cs"/>
              </a:defRPr>
            </a:lvl3pPr>
            <a:lvl4pPr marL="1371600" indent="0" algn="ctr" defTabSz="685800" rtl="0" eaLnBrk="1" latinLnBrk="0" hangingPunct="1">
              <a:spcBef>
                <a:spcPct val="20000"/>
              </a:spcBef>
              <a:buClr>
                <a:schemeClr val="accent2">
                  <a:lumMod val="75000"/>
                </a:schemeClr>
              </a:buClr>
              <a:buFont typeface="Wingdings" charset="2"/>
              <a:buNone/>
              <a:defRPr sz="1350" kern="1200">
                <a:solidFill>
                  <a:schemeClr val="tx1">
                    <a:tint val="75000"/>
                  </a:schemeClr>
                </a:solidFill>
                <a:latin typeface="+mj-lt"/>
                <a:ea typeface="+mn-ea"/>
                <a:cs typeface="+mn-cs"/>
              </a:defRPr>
            </a:lvl4pPr>
            <a:lvl5pPr marL="1828800" indent="0" algn="ctr" defTabSz="685800" rtl="0" eaLnBrk="1" latinLnBrk="0" hangingPunct="1">
              <a:spcBef>
                <a:spcPct val="20000"/>
              </a:spcBef>
              <a:buClr>
                <a:schemeClr val="accent2">
                  <a:lumMod val="75000"/>
                </a:schemeClr>
              </a:buClr>
              <a:buFont typeface="Wingdings" charset="2"/>
              <a:buNone/>
              <a:defRPr sz="1350" kern="1200">
                <a:solidFill>
                  <a:schemeClr val="tx1">
                    <a:tint val="75000"/>
                  </a:schemeClr>
                </a:solidFill>
                <a:latin typeface="+mj-lt"/>
                <a:ea typeface="+mn-ea"/>
                <a:cs typeface="+mn-cs"/>
              </a:defRPr>
            </a:lvl5pPr>
            <a:lvl6pPr marL="22860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6pPr>
            <a:lvl7pPr marL="27432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7pPr>
            <a:lvl8pPr marL="32004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8pPr>
            <a:lvl9pPr marL="36576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9pPr>
          </a:lstStyle>
          <a:p>
            <a:r>
              <a:rPr lang="en-GB" dirty="0" err="1"/>
              <a:t>Muharrem</a:t>
            </a:r>
            <a:r>
              <a:rPr lang="en-GB" dirty="0"/>
              <a:t> AYDIN</a:t>
            </a:r>
            <a:br>
              <a:rPr lang="tr-TR" dirty="0"/>
            </a:br>
            <a:r>
              <a:rPr lang="en-GB" dirty="0" err="1"/>
              <a:t>aydin@hackeracademy.uk</a:t>
            </a:r>
            <a:endParaRPr lang="tr-TR" dirty="0"/>
          </a:p>
        </p:txBody>
      </p:sp>
    </p:spTree>
    <p:extLst>
      <p:ext uri="{BB962C8B-B14F-4D97-AF65-F5344CB8AC3E}">
        <p14:creationId xmlns:p14="http://schemas.microsoft.com/office/powerpoint/2010/main" val="41405369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3885B-DC68-C343-9139-889BBC498D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0D6DF73-7058-E042-B61C-46E6FB95D1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AAA020B-ED56-1640-8EDA-DDD44C955898}"/>
              </a:ext>
            </a:extLst>
          </p:cNvPr>
          <p:cNvSpPr>
            <a:spLocks noGrp="1"/>
          </p:cNvSpPr>
          <p:nvPr>
            <p:ph type="dt" sz="half" idx="10"/>
          </p:nvPr>
        </p:nvSpPr>
        <p:spPr/>
        <p:txBody>
          <a:bodyPr/>
          <a:lstStyle/>
          <a:p>
            <a:fld id="{68F6D18A-BC2A-1849-B4FD-90C4B9D1148C}" type="datetimeFigureOut">
              <a:rPr lang="en-GB" smtClean="0"/>
              <a:t>02/01/2019</a:t>
            </a:fld>
            <a:endParaRPr lang="en-GB"/>
          </a:p>
        </p:txBody>
      </p:sp>
      <p:sp>
        <p:nvSpPr>
          <p:cNvPr id="5" name="Footer Placeholder 4">
            <a:extLst>
              <a:ext uri="{FF2B5EF4-FFF2-40B4-BE49-F238E27FC236}">
                <a16:creationId xmlns:a16="http://schemas.microsoft.com/office/drawing/2014/main" id="{E4F5D40B-19DF-7944-8010-33ECDE0BD12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1C865B8-10CD-6F4D-8E49-B15A5930F1B7}"/>
              </a:ext>
            </a:extLst>
          </p:cNvPr>
          <p:cNvSpPr>
            <a:spLocks noGrp="1"/>
          </p:cNvSpPr>
          <p:nvPr>
            <p:ph type="sldNum" sz="quarter" idx="12"/>
          </p:nvPr>
        </p:nvSpPr>
        <p:spPr/>
        <p:txBody>
          <a:bodyPr/>
          <a:lstStyle/>
          <a:p>
            <a:fld id="{21D38E45-68C7-AE4F-839B-9C57D8522D68}" type="slidenum">
              <a:rPr lang="en-GB" smtClean="0"/>
              <a:t>‹#›</a:t>
            </a:fld>
            <a:endParaRPr lang="en-GB"/>
          </a:p>
        </p:txBody>
      </p:sp>
    </p:spTree>
    <p:extLst>
      <p:ext uri="{BB962C8B-B14F-4D97-AF65-F5344CB8AC3E}">
        <p14:creationId xmlns:p14="http://schemas.microsoft.com/office/powerpoint/2010/main" val="7890261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9D81C-DB68-DA4E-80AC-0F165BBE8C0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2984EA-11A3-FB48-A277-C1175F5BCB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993ED7-3EDF-044A-BEA1-FE8DA3A5EC24}"/>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83875C12-08A4-8846-8701-91D5F33215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4DF83C-C228-304B-8A91-ED56F83AB1B1}"/>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762111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unum İçeriği">
    <p:spTree>
      <p:nvGrpSpPr>
        <p:cNvPr id="1" name=""/>
        <p:cNvGrpSpPr/>
        <p:nvPr/>
      </p:nvGrpSpPr>
      <p:grpSpPr>
        <a:xfrm>
          <a:off x="0" y="0"/>
          <a:ext cx="0" cy="0"/>
          <a:chOff x="0" y="0"/>
          <a:chExt cx="0" cy="0"/>
        </a:xfrm>
      </p:grpSpPr>
      <p:sp>
        <p:nvSpPr>
          <p:cNvPr id="21" name="Metin kutusu 20"/>
          <p:cNvSpPr txBox="1"/>
          <p:nvPr/>
        </p:nvSpPr>
        <p:spPr>
          <a:xfrm>
            <a:off x="119336" y="537139"/>
            <a:ext cx="5304589" cy="461665"/>
          </a:xfrm>
          <a:prstGeom prst="rect">
            <a:avLst/>
          </a:prstGeom>
          <a:noFill/>
        </p:spPr>
        <p:txBody>
          <a:bodyPr wrap="square" rtlCol="0" anchor="ctr">
            <a:spAutoFit/>
          </a:bodyPr>
          <a:lstStyle/>
          <a:p>
            <a:pPr algn="ctr"/>
            <a:r>
              <a:rPr lang="en-GB" sz="2400" b="1" noProof="0" dirty="0">
                <a:solidFill>
                  <a:schemeClr val="bg1"/>
                </a:solidFill>
                <a:effectLst>
                  <a:outerShdw blurRad="38100" dist="38100" dir="2700000" algn="tl">
                    <a:srgbClr val="000000">
                      <a:alpha val="43137"/>
                    </a:srgbClr>
                  </a:outerShdw>
                </a:effectLst>
                <a:latin typeface="Calibri" pitchFamily="34" charset="0"/>
              </a:rPr>
              <a:t>Syllabus</a:t>
            </a:r>
          </a:p>
        </p:txBody>
      </p:sp>
      <p:sp>
        <p:nvSpPr>
          <p:cNvPr id="19" name="Metin Yer Tutucusu 18"/>
          <p:cNvSpPr>
            <a:spLocks noGrp="1"/>
          </p:cNvSpPr>
          <p:nvPr>
            <p:ph type="body" sz="quarter" idx="10" hasCustomPrompt="1"/>
          </p:nvPr>
        </p:nvSpPr>
        <p:spPr>
          <a:xfrm>
            <a:off x="2351583" y="1628800"/>
            <a:ext cx="7584844" cy="3888432"/>
          </a:xfrm>
        </p:spPr>
        <p:txBody>
          <a:bodyPr/>
          <a:lstStyle>
            <a:lvl1pPr>
              <a:defRPr b="0" i="0" baseline="0"/>
            </a:lvl1pPr>
          </a:lstStyle>
          <a:p>
            <a:pPr lvl="0"/>
            <a:r>
              <a:rPr lang="en-GB" noProof="0" dirty="0" err="1"/>
              <a:t>Gündem</a:t>
            </a:r>
            <a:r>
              <a:rPr lang="en-GB" noProof="0" dirty="0"/>
              <a:t> </a:t>
            </a:r>
            <a:r>
              <a:rPr lang="en-GB" noProof="0" dirty="0" err="1"/>
              <a:t>başlıklarını</a:t>
            </a:r>
            <a:r>
              <a:rPr lang="en-GB" noProof="0" dirty="0"/>
              <a:t> </a:t>
            </a:r>
            <a:r>
              <a:rPr lang="en-GB" noProof="0" dirty="0" err="1"/>
              <a:t>bu</a:t>
            </a:r>
            <a:r>
              <a:rPr lang="en-GB" noProof="0" dirty="0"/>
              <a:t> </a:t>
            </a:r>
            <a:r>
              <a:rPr lang="en-GB" noProof="0" dirty="0" err="1"/>
              <a:t>kutuya</a:t>
            </a:r>
            <a:r>
              <a:rPr lang="en-GB" noProof="0" dirty="0"/>
              <a:t> alt </a:t>
            </a:r>
            <a:r>
              <a:rPr lang="en-GB" noProof="0" dirty="0" err="1"/>
              <a:t>alta</a:t>
            </a:r>
            <a:r>
              <a:rPr lang="en-GB" noProof="0" dirty="0"/>
              <a:t> </a:t>
            </a:r>
            <a:r>
              <a:rPr lang="en-GB" noProof="0" dirty="0" err="1"/>
              <a:t>yazın</a:t>
            </a:r>
            <a:br>
              <a:rPr lang="en-GB" noProof="0" dirty="0"/>
            </a:br>
            <a:r>
              <a:rPr lang="en-GB" noProof="0" dirty="0"/>
              <a:t>Bu </a:t>
            </a:r>
            <a:r>
              <a:rPr lang="en-GB" noProof="0" dirty="0" err="1"/>
              <a:t>metin</a:t>
            </a:r>
            <a:r>
              <a:rPr lang="en-GB" noProof="0" dirty="0"/>
              <a:t> </a:t>
            </a:r>
            <a:r>
              <a:rPr lang="en-GB" noProof="0" dirty="0" err="1"/>
              <a:t>kutusunu</a:t>
            </a:r>
            <a:r>
              <a:rPr lang="en-GB" noProof="0" dirty="0"/>
              <a:t> </a:t>
            </a:r>
            <a:r>
              <a:rPr lang="en-GB" noProof="0" dirty="0" err="1"/>
              <a:t>seçerek</a:t>
            </a:r>
            <a:r>
              <a:rPr lang="en-GB" noProof="0" dirty="0"/>
              <a:t> </a:t>
            </a:r>
            <a:r>
              <a:rPr lang="en-GB" noProof="0" dirty="0" err="1"/>
              <a:t>Ribbon’da</a:t>
            </a:r>
            <a:r>
              <a:rPr lang="en-GB" noProof="0" dirty="0"/>
              <a:t> </a:t>
            </a:r>
            <a:r>
              <a:rPr lang="en-GB" noProof="0" dirty="0" err="1"/>
              <a:t>Giriş</a:t>
            </a:r>
            <a:r>
              <a:rPr lang="en-GB" noProof="0" dirty="0"/>
              <a:t> -&gt; </a:t>
            </a:r>
            <a:r>
              <a:rPr lang="en-GB" noProof="0" dirty="0" err="1"/>
              <a:t>SmartArt’a</a:t>
            </a:r>
            <a:r>
              <a:rPr lang="en-GB" noProof="0" dirty="0"/>
              <a:t> </a:t>
            </a:r>
            <a:r>
              <a:rPr lang="en-GB" noProof="0" dirty="0" err="1"/>
              <a:t>Dönüştür</a:t>
            </a:r>
            <a:r>
              <a:rPr lang="en-GB" noProof="0" dirty="0"/>
              <a:t> </a:t>
            </a:r>
            <a:r>
              <a:rPr lang="en-GB" noProof="0" dirty="0" err="1"/>
              <a:t>düğmesine</a:t>
            </a:r>
            <a:r>
              <a:rPr lang="en-GB" noProof="0" dirty="0"/>
              <a:t> </a:t>
            </a:r>
            <a:r>
              <a:rPr lang="en-GB" noProof="0" dirty="0" err="1"/>
              <a:t>tıklayın</a:t>
            </a:r>
            <a:r>
              <a:rPr lang="en-GB" noProof="0" dirty="0"/>
              <a:t>.</a:t>
            </a:r>
            <a:br>
              <a:rPr lang="en-GB" noProof="0" dirty="0"/>
            </a:br>
            <a:r>
              <a:rPr lang="en-GB" noProof="0" dirty="0"/>
              <a:t>Sol </a:t>
            </a:r>
            <a:r>
              <a:rPr lang="en-GB" noProof="0" dirty="0" err="1"/>
              <a:t>üst</a:t>
            </a:r>
            <a:r>
              <a:rPr lang="en-GB" noProof="0" dirty="0"/>
              <a:t> </a:t>
            </a:r>
            <a:r>
              <a:rPr lang="en-GB" noProof="0" dirty="0" err="1"/>
              <a:t>köşede</a:t>
            </a:r>
            <a:r>
              <a:rPr lang="en-GB" noProof="0" dirty="0"/>
              <a:t> </a:t>
            </a:r>
            <a:r>
              <a:rPr lang="en-GB" noProof="0" dirty="0" err="1"/>
              <a:t>yer</a:t>
            </a:r>
            <a:r>
              <a:rPr lang="en-GB" noProof="0" dirty="0"/>
              <a:t> </a:t>
            </a:r>
            <a:r>
              <a:rPr lang="en-GB" noProof="0" dirty="0" err="1"/>
              <a:t>alan</a:t>
            </a:r>
            <a:r>
              <a:rPr lang="en-GB" noProof="0" dirty="0"/>
              <a:t> Vertical Bullet </a:t>
            </a:r>
            <a:r>
              <a:rPr lang="en-GB" noProof="0" dirty="0" err="1"/>
              <a:t>List’i</a:t>
            </a:r>
            <a:r>
              <a:rPr lang="en-GB" noProof="0" dirty="0"/>
              <a:t> </a:t>
            </a:r>
            <a:r>
              <a:rPr lang="en-GB" noProof="0" dirty="0" err="1"/>
              <a:t>seçin</a:t>
            </a:r>
            <a:r>
              <a:rPr lang="en-GB" noProof="0" dirty="0"/>
              <a:t>.</a:t>
            </a:r>
          </a:p>
        </p:txBody>
      </p:sp>
    </p:spTree>
    <p:extLst>
      <p:ext uri="{BB962C8B-B14F-4D97-AF65-F5344CB8AC3E}">
        <p14:creationId xmlns:p14="http://schemas.microsoft.com/office/powerpoint/2010/main" val="18370324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E9EDE-44C2-C944-85D3-4274F1713D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07D61A-DE55-EB42-8092-F09D1DC0D03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617F4C-132D-2046-B589-00F2677D394A}"/>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33DAFF4A-91F1-0840-8D6C-2FE2071D63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23BEA-5D52-C947-8701-FEE81B2D1FDD}"/>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12634364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994D8-5FA9-5E49-842E-3507A6E785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F34B57D-20FD-5046-B93A-4C1641CD9E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991B95A-6BEE-A647-AC0E-E0DE01ACDCF7}"/>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90A92C31-8691-544C-A3FA-74CCFFD53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2C8301-6953-D649-8038-FC8289B6502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473871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3D431-4E00-B249-8421-0797BDE4B6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E95147-6F15-A04D-9F41-9ED39B3B9D5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D215C9-F8FC-0947-BFCD-81FB36D1594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BBD51F-10FA-704F-B24B-859ECC33DD4B}"/>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6" name="Footer Placeholder 5">
            <a:extLst>
              <a:ext uri="{FF2B5EF4-FFF2-40B4-BE49-F238E27FC236}">
                <a16:creationId xmlns:a16="http://schemas.microsoft.com/office/drawing/2014/main" id="{2703ACA4-323E-F04A-8A7C-E381734898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934D23-7A67-1340-A976-40717F5074BA}"/>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7346301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E58-3AA3-6E4A-9BCC-60967F2821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5B58171-19E1-7841-8179-4683B34AC7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0DCE85C-7E80-E743-9375-8622F81F085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3BFE405-495D-B24B-A657-B1443430ACA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A360E18-9880-7F40-A47A-DC00F8CC7EF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0132386-289D-294F-B3D9-F7DF6E3F416B}"/>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8" name="Footer Placeholder 7">
            <a:extLst>
              <a:ext uri="{FF2B5EF4-FFF2-40B4-BE49-F238E27FC236}">
                <a16:creationId xmlns:a16="http://schemas.microsoft.com/office/drawing/2014/main" id="{482826E4-E7D3-4648-A5BC-92CDF489E7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2F8ECC-A6EC-6749-8535-ED20A1BB2070}"/>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9049964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1CC5E-CC55-8043-A4FD-C4F80651D06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E077B0-8DB3-6846-AAEA-8992908D0D68}"/>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4" name="Footer Placeholder 3">
            <a:extLst>
              <a:ext uri="{FF2B5EF4-FFF2-40B4-BE49-F238E27FC236}">
                <a16:creationId xmlns:a16="http://schemas.microsoft.com/office/drawing/2014/main" id="{3C9EDF63-D3B2-2748-A2D2-D281E90ED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B9D053-499B-614C-89D9-3A510E20B0A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35987400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E91132-7CCA-5D4D-AFD8-BFC3E63D24FA}"/>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3" name="Footer Placeholder 2">
            <a:extLst>
              <a:ext uri="{FF2B5EF4-FFF2-40B4-BE49-F238E27FC236}">
                <a16:creationId xmlns:a16="http://schemas.microsoft.com/office/drawing/2014/main" id="{2DC0972E-9D67-C544-9E93-438007ACFAD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ADA5C3-8DB9-894E-8CBD-E482D8619081}"/>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32583238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DE4D9-26DC-8249-92D3-551FA0B649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9F37E3-F1C8-884A-887E-34899DBC86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4EF643-FB78-754C-B901-17DCD89B08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C3F67DE-2ED6-9545-888B-6A930AD50C62}"/>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6" name="Footer Placeholder 5">
            <a:extLst>
              <a:ext uri="{FF2B5EF4-FFF2-40B4-BE49-F238E27FC236}">
                <a16:creationId xmlns:a16="http://schemas.microsoft.com/office/drawing/2014/main" id="{3CB23DD4-C440-9742-8D6D-C800DA130C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A4710C-7353-B640-8A18-B1638A0A3EF5}"/>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5425089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D591F-46AF-A640-AE11-8230824DA3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A38F9D-C3C0-BF4C-9965-B8FC4AAF84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6A97B9-B140-A248-92BB-0604ACE869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28CC7C-12CC-FA40-A8F6-5A9B1DE68979}"/>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6" name="Footer Placeholder 5">
            <a:extLst>
              <a:ext uri="{FF2B5EF4-FFF2-40B4-BE49-F238E27FC236}">
                <a16:creationId xmlns:a16="http://schemas.microsoft.com/office/drawing/2014/main" id="{9664B9AD-1CC1-8E4E-BCF0-9E274413D3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97577F-2AD5-8849-A7F1-1FBF84C9C231}"/>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35898134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C21CF-81EA-F545-B06B-272EE78A85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382640-2330-C844-B0F6-CF12D9A5485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4C19EC-644D-8F4F-91C1-B66669F2D2C4}"/>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063A2871-3933-4148-A891-BC92503F2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92C203-8D4E-C843-8D89-B5CEBAB96287}"/>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16222803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7523176-BE3C-CB4F-A964-265AAF8FE6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FD874C-8CA3-024C-AA7F-67A0298B5C9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5CA81B-040F-AE4D-878C-376DA6F4AE63}"/>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44B5BB6C-2DA7-D544-8E6F-D71E567A8E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410253-6B48-3C41-B80F-FDF49584294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40347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ölüm Başlığı">
    <p:spTree>
      <p:nvGrpSpPr>
        <p:cNvPr id="1" name=""/>
        <p:cNvGrpSpPr/>
        <p:nvPr/>
      </p:nvGrpSpPr>
      <p:grpSpPr>
        <a:xfrm>
          <a:off x="0" y="0"/>
          <a:ext cx="0" cy="0"/>
          <a:chOff x="0" y="0"/>
          <a:chExt cx="0" cy="0"/>
        </a:xfrm>
      </p:grpSpPr>
      <p:sp>
        <p:nvSpPr>
          <p:cNvPr id="3" name="_color1" descr="© INSCALE GmbH, 26.05.2010&#10;http://www.presentationload.com/"/>
          <p:cNvSpPr>
            <a:spLocks noChangeArrowheads="1"/>
          </p:cNvSpPr>
          <p:nvPr/>
        </p:nvSpPr>
        <p:spPr bwMode="gray">
          <a:xfrm>
            <a:off x="2817351" y="2737498"/>
            <a:ext cx="7056511" cy="1502965"/>
          </a:xfrm>
          <a:prstGeom prst="rect">
            <a:avLst/>
          </a:prstGeom>
          <a:solidFill>
            <a:schemeClr val="accent2">
              <a:lumMod val="75000"/>
            </a:schemeClr>
          </a:solidFill>
          <a:ln>
            <a:noFill/>
            <a:headEnd/>
            <a:tailEnd/>
          </a:ln>
          <a:effectLst>
            <a:reflection blurRad="6350" stA="50000" endA="300" endPos="55000" dir="5400000" sy="-100000" algn="bl" rotWithShape="0"/>
          </a:effectLst>
          <a:scene3d>
            <a:camera prst="orthographicFront">
              <a:rot lat="0" lon="0" rev="0"/>
            </a:camera>
            <a:lightRig rig="balanced" dir="t">
              <a:rot lat="0" lon="0" rev="8700000"/>
            </a:lightRig>
          </a:scene3d>
          <a:sp3d/>
        </p:spPr>
        <p:style>
          <a:lnRef idx="1">
            <a:schemeClr val="accent2"/>
          </a:lnRef>
          <a:fillRef idx="3">
            <a:schemeClr val="accent2"/>
          </a:fillRef>
          <a:effectRef idx="2">
            <a:schemeClr val="accent2"/>
          </a:effectRef>
          <a:fontRef idx="minor">
            <a:schemeClr val="lt1"/>
          </a:fontRef>
        </p:style>
        <p:txBody>
          <a:bodyPr lIns="216000" tIns="0" rIns="0" bIns="0" anchor="ctr"/>
          <a:lstStyle/>
          <a:p>
            <a:pPr algn="ctr" defTabSz="601266" eaLnBrk="0" hangingPunct="0">
              <a:spcAft>
                <a:spcPct val="20000"/>
              </a:spcAft>
              <a:defRPr/>
            </a:pPr>
            <a:endParaRPr lang="en-US" sz="1350" b="1" noProof="1">
              <a:solidFill>
                <a:srgbClr val="FFFFFF"/>
              </a:solidFill>
              <a:effectLst>
                <a:outerShdw blurRad="38100" dist="38100" dir="2700000" algn="tl">
                  <a:srgbClr val="000000">
                    <a:alpha val="43137"/>
                  </a:srgbClr>
                </a:outerShdw>
              </a:effectLst>
              <a:cs typeface="Arial" charset="0"/>
            </a:endParaRPr>
          </a:p>
        </p:txBody>
      </p:sp>
      <p:sp>
        <p:nvSpPr>
          <p:cNvPr id="5" name="İçerik Yer Tutucusu 4"/>
          <p:cNvSpPr>
            <a:spLocks noGrp="1"/>
          </p:cNvSpPr>
          <p:nvPr>
            <p:ph sz="quarter" idx="10" hasCustomPrompt="1"/>
          </p:nvPr>
        </p:nvSpPr>
        <p:spPr>
          <a:xfrm>
            <a:off x="3503681" y="3003202"/>
            <a:ext cx="5664663" cy="914400"/>
          </a:xfrm>
          <a:effectLst>
            <a:reflection blurRad="6350" stA="60000" dist="342900" dir="5400000" sy="-100000" algn="bl" rotWithShape="0"/>
          </a:effectLst>
        </p:spPr>
        <p:txBody>
          <a:bodyPr anchor="ctr">
            <a:normAutofit/>
          </a:bodyPr>
          <a:lstStyle>
            <a:lvl1pPr marL="0" indent="0" algn="ctr">
              <a:buNone/>
              <a:defRPr sz="2400" b="1">
                <a:solidFill>
                  <a:schemeClr val="bg1"/>
                </a:solidFill>
              </a:defRPr>
            </a:lvl1pPr>
          </a:lstStyle>
          <a:p>
            <a:pPr lvl="0"/>
            <a:r>
              <a:rPr lang="tr-TR" dirty="0"/>
              <a:t>Bölüm Başlığı Ekle</a:t>
            </a:r>
          </a:p>
        </p:txBody>
      </p:sp>
      <p:sp>
        <p:nvSpPr>
          <p:cNvPr id="2" name="Rectangle 1"/>
          <p:cNvSpPr/>
          <p:nvPr/>
        </p:nvSpPr>
        <p:spPr>
          <a:xfrm>
            <a:off x="0" y="0"/>
            <a:ext cx="6528048" cy="1700808"/>
          </a:xfrm>
          <a:prstGeom prst="rect">
            <a:avLst/>
          </a:prstGeom>
          <a:solidFill>
            <a:schemeClr val="bg1"/>
          </a:solidFill>
          <a:effectLst/>
          <a:scene3d>
            <a:camera prst="orthographicFront">
              <a:rot lat="0" lon="0" rev="0"/>
            </a:camera>
            <a:lightRig rig="threePt" dir="t">
              <a:rot lat="0" lon="0" rev="1200000"/>
            </a:lightRig>
          </a:scene3d>
          <a:sp3d>
            <a:contourClr>
              <a:schemeClr val="bg1"/>
            </a:contourClr>
          </a:sp3d>
        </p:spPr>
        <p:style>
          <a:lnRef idx="0">
            <a:schemeClr val="accent2"/>
          </a:lnRef>
          <a:fillRef idx="3">
            <a:schemeClr val="accent2"/>
          </a:fillRef>
          <a:effectRef idx="3">
            <a:schemeClr val="accent2"/>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Tree>
    <p:extLst>
      <p:ext uri="{BB962C8B-B14F-4D97-AF65-F5344CB8AC3E}">
        <p14:creationId xmlns:p14="http://schemas.microsoft.com/office/powerpoint/2010/main" val="3976302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6F97E-AFD1-394C-B7FA-8C34A2C576C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ACAF63C-D8A3-FE45-AC89-B1670EB50826}"/>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4" name="Footer Placeholder 3">
            <a:extLst>
              <a:ext uri="{FF2B5EF4-FFF2-40B4-BE49-F238E27FC236}">
                <a16:creationId xmlns:a16="http://schemas.microsoft.com/office/drawing/2014/main" id="{5F1F3D2E-9A55-6A4C-92F0-4D23FE5D2F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3E4B6C-92A9-1B43-855A-8DDD1AC0737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371546055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A2F7D-7196-A942-8938-14EC8EDF07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85E6DEC-240E-F646-A340-78D83E0BFB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764718-F83D-934D-9957-F36BD28A8AE7}"/>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8F742FE4-61D1-5540-BE98-251DD565BF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61F73E-96D7-644B-A1D9-869A9E2D1E8D}"/>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412196960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13507-4A16-2846-B4A4-CCD040A20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0B5961-1276-1847-99BC-29B5A71BA1E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0B9D42-6B07-E04B-8B67-FADB7F61B252}"/>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3A356675-234D-0B48-A426-DBBFA6BF57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E61CD-0323-7445-89E1-E8F538484675}"/>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10695709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A350D-0375-2B4D-922A-56FFF9DE3E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F60729-206E-AE4F-8E5C-7EE990015B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9526A19-3DAC-EB46-BE63-C1A134676C20}"/>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B1A2DFDA-27EF-4947-BAB7-A09B739A39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8D86F2-F54F-434B-8807-CBDB18A3E656}"/>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20120202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CA8D3-515D-EC4E-ABA5-42EDD37883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420D3C-4297-4849-ABFE-08D66D412F2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37F032F-295D-5049-A75B-07DFF478293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9F0A02A-3218-6243-A784-D75EC636E0EC}"/>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6" name="Footer Placeholder 5">
            <a:extLst>
              <a:ext uri="{FF2B5EF4-FFF2-40B4-BE49-F238E27FC236}">
                <a16:creationId xmlns:a16="http://schemas.microsoft.com/office/drawing/2014/main" id="{CEC2E2B2-DDBE-9246-B8FC-7ED84BE765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D784A9-C91A-D243-929F-A9065E4ECE3B}"/>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272591077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09158-E4FB-614D-9BF3-F3DBC794DB2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F5DC6BA-F60C-B04E-9883-89DD75EE0A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57D339E-587E-304B-8405-09BB257FA58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A62C75-0AA5-C443-8F4D-5C44F39552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1FC593F-5D36-B84C-B5FD-AFF2666B046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2BDB4-9A61-FA48-B3A5-1F4D5B67664D}"/>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8" name="Footer Placeholder 7">
            <a:extLst>
              <a:ext uri="{FF2B5EF4-FFF2-40B4-BE49-F238E27FC236}">
                <a16:creationId xmlns:a16="http://schemas.microsoft.com/office/drawing/2014/main" id="{120A62A9-80B9-1740-90E4-97743F5B15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075C85-8F43-AF49-8B84-B8A09745F983}"/>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34611526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42ABB-4E0E-0A4F-B024-EA6E315C437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38EF4D-398C-D347-AE9F-11F0BF806C61}"/>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4" name="Footer Placeholder 3">
            <a:extLst>
              <a:ext uri="{FF2B5EF4-FFF2-40B4-BE49-F238E27FC236}">
                <a16:creationId xmlns:a16="http://schemas.microsoft.com/office/drawing/2014/main" id="{90E14DA1-B8A4-A94A-A426-0C3E381539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733872-00C2-7448-A649-581C1497D442}"/>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76948799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DAA8DC-8D41-6D4F-A9A7-6BDC489163FC}"/>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3" name="Footer Placeholder 2">
            <a:extLst>
              <a:ext uri="{FF2B5EF4-FFF2-40B4-BE49-F238E27FC236}">
                <a16:creationId xmlns:a16="http://schemas.microsoft.com/office/drawing/2014/main" id="{89252B71-739A-194F-8113-057FBDBDB6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2EDB9C-36E6-D04A-838C-DB11DFE4C1C3}"/>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525621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7DD6E-6F68-4746-B512-2CB325863B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DDB71FC-764A-2A47-BFD3-1660BB55D9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861EFB7-43B7-BE4D-B505-4B08CA0F0E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4DDE2C-A8AE-044F-945A-499155A32A20}"/>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6" name="Footer Placeholder 5">
            <a:extLst>
              <a:ext uri="{FF2B5EF4-FFF2-40B4-BE49-F238E27FC236}">
                <a16:creationId xmlns:a16="http://schemas.microsoft.com/office/drawing/2014/main" id="{CA00A706-BBC1-474E-826F-BC3524B63F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D896B3-FD62-214B-B8AA-96526D52B7F9}"/>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19201121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F83B6-1715-4443-9D87-3D9971674C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1AA829C-ECF4-B447-A34C-9B06A27A8B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5A3DC0-ACFC-5946-8E49-1488154D93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8FB1457-6A4E-994D-9803-57ECBD2E8E07}"/>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6" name="Footer Placeholder 5">
            <a:extLst>
              <a:ext uri="{FF2B5EF4-FFF2-40B4-BE49-F238E27FC236}">
                <a16:creationId xmlns:a16="http://schemas.microsoft.com/office/drawing/2014/main" id="{5F059C72-7737-F444-85E7-F506BB276C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1C102B-9FD2-4F4F-B29B-F0D1ACD10AA5}"/>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12196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ir Alt Başlıklı">
    <p:spTree>
      <p:nvGrpSpPr>
        <p:cNvPr id="1" name=""/>
        <p:cNvGrpSpPr/>
        <p:nvPr/>
      </p:nvGrpSpPr>
      <p:grpSpPr>
        <a:xfrm>
          <a:off x="0" y="0"/>
          <a:ext cx="0" cy="0"/>
          <a:chOff x="0" y="0"/>
          <a:chExt cx="0" cy="0"/>
        </a:xfrm>
      </p:grpSpPr>
      <p:sp>
        <p:nvSpPr>
          <p:cNvPr id="11" name="Shape 71"/>
          <p:cNvSpPr>
            <a:spLocks noChangeAspect="1"/>
          </p:cNvSpPr>
          <p:nvPr/>
        </p:nvSpPr>
        <p:spPr>
          <a:xfrm rot="10800000">
            <a:off x="198768" y="2200008"/>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4" name="Shape 77"/>
          <p:cNvSpPr/>
          <p:nvPr/>
        </p:nvSpPr>
        <p:spPr>
          <a:xfrm flipH="1">
            <a:off x="198768" y="184000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2" y="1641913"/>
            <a:ext cx="11627999" cy="2592329"/>
            <a:chOff x="433418" y="1052735"/>
            <a:chExt cx="8281568" cy="280835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2735"/>
              <a:ext cx="8280000" cy="2808354"/>
            </a:xfrm>
            <a:prstGeom prst="rect">
              <a:avLst/>
            </a:prstGeom>
            <a:solidFill>
              <a:srgbClr val="D9D9D9"/>
            </a:solidFill>
            <a:ln w="254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0"/>
              <a:ext cx="8281568" cy="390000"/>
            </a:xfrm>
            <a:prstGeom prst="rect">
              <a:avLst/>
            </a:prstGeom>
            <a:solidFill>
              <a:srgbClr val="FF9801"/>
            </a:solidFill>
            <a:ln w="25400">
              <a:solidFill>
                <a:schemeClr val="accent6">
                  <a:hueOff val="0"/>
                  <a:satOff val="0"/>
                  <a:lumOff val="0"/>
                </a:schemeClr>
              </a:solid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1" baseline="0">
                <a:solidFill>
                  <a:schemeClr val="bg1"/>
                </a:solidFill>
              </a:defRPr>
            </a:lvl1pPr>
          </a:lstStyle>
          <a:p>
            <a:r>
              <a:rPr lang="tr-TR" dirty="0"/>
              <a:t>Bir alt başlıklı sayfa başlığı ekle</a:t>
            </a:r>
          </a:p>
        </p:txBody>
      </p:sp>
      <p:sp>
        <p:nvSpPr>
          <p:cNvPr id="15" name="İçerik Yer Tutucusu 14"/>
          <p:cNvSpPr>
            <a:spLocks noGrp="1"/>
          </p:cNvSpPr>
          <p:nvPr>
            <p:ph sz="quarter" idx="13" hasCustomPrompt="1"/>
          </p:nvPr>
        </p:nvSpPr>
        <p:spPr>
          <a:xfrm>
            <a:off x="695401" y="1840008"/>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8" name="İçerik Yer Tutucusu 6"/>
          <p:cNvSpPr>
            <a:spLocks noGrp="1"/>
          </p:cNvSpPr>
          <p:nvPr>
            <p:ph sz="quarter" idx="10" hasCustomPrompt="1"/>
          </p:nvPr>
        </p:nvSpPr>
        <p:spPr>
          <a:xfrm>
            <a:off x="695401" y="2200008"/>
            <a:ext cx="10801200" cy="2034234"/>
          </a:xfrm>
        </p:spPr>
        <p:txBody>
          <a:bodyPr wrap="square" anchor="ctr">
            <a:normAutofit/>
          </a:bodyPr>
          <a:lstStyle>
            <a:lvl1pPr>
              <a:lnSpc>
                <a:spcPct val="150000"/>
              </a:lnSpc>
              <a:defRPr sz="1800" baseline="0"/>
            </a:lvl1pPr>
            <a:lvl2pPr>
              <a:defRPr sz="1600" baseline="0"/>
            </a:lvl2pPr>
            <a:lvl3pPr>
              <a:defRPr sz="1600" baseline="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Resim Yer Tutucusu 11"/>
          <p:cNvSpPr>
            <a:spLocks noGrp="1"/>
          </p:cNvSpPr>
          <p:nvPr>
            <p:ph type="pic" sz="quarter" idx="11" hasCustomPrompt="1"/>
          </p:nvPr>
        </p:nvSpPr>
        <p:spPr>
          <a:xfrm>
            <a:off x="2735595" y="4868866"/>
            <a:ext cx="2400300" cy="1584325"/>
          </a:xfrm>
        </p:spPr>
        <p:txBody>
          <a:bodyPr anchor="ctr">
            <a:normAutofit/>
          </a:bodyPr>
          <a:lstStyle>
            <a:lvl1pPr marL="0" indent="0" algn="ctr">
              <a:buNone/>
              <a:defRPr sz="1200" baseline="0"/>
            </a:lvl1pPr>
          </a:lstStyle>
          <a:p>
            <a:r>
              <a:rPr lang="tr-TR"/>
              <a:t>Bir geniş resim veya iki küçük resim ekle</a:t>
            </a:r>
          </a:p>
        </p:txBody>
      </p:sp>
      <p:sp>
        <p:nvSpPr>
          <p:cNvPr id="19" name="Resim Yer Tutucusu 11"/>
          <p:cNvSpPr>
            <a:spLocks noGrp="1"/>
          </p:cNvSpPr>
          <p:nvPr>
            <p:ph type="pic" sz="quarter" idx="14" hasCustomPrompt="1"/>
          </p:nvPr>
        </p:nvSpPr>
        <p:spPr>
          <a:xfrm>
            <a:off x="6480043" y="4869163"/>
            <a:ext cx="2400300" cy="1584325"/>
          </a:xfrm>
        </p:spPr>
        <p:txBody>
          <a:bodyPr anchor="ctr">
            <a:normAutofit/>
          </a:bodyPr>
          <a:lstStyle>
            <a:lvl1pPr marL="0" indent="0" algn="ctr">
              <a:buNone/>
              <a:defRPr sz="1200" baseline="0"/>
            </a:lvl1pPr>
          </a:lstStyle>
          <a:p>
            <a:r>
              <a:rPr lang="tr-TR"/>
              <a:t>Bir geniş resim veya iki küçük resim ekle</a:t>
            </a:r>
          </a:p>
        </p:txBody>
      </p:sp>
    </p:spTree>
    <p:extLst>
      <p:ext uri="{BB962C8B-B14F-4D97-AF65-F5344CB8AC3E}">
        <p14:creationId xmlns:p14="http://schemas.microsoft.com/office/powerpoint/2010/main" val="3022848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1+#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anim calcmode="lin" valueType="num">
                                      <p:cBhvr additive="base">
                                        <p:cTn id="19"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5">
                                            <p:txEl>
                                              <p:pRg st="0" end="0"/>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8">
                                            <p:txEl>
                                              <p:pRg st="0" end="0"/>
                                            </p:txEl>
                                          </p:spTgt>
                                        </p:tgtEl>
                                        <p:attrNameLst>
                                          <p:attrName>style.visibility</p:attrName>
                                        </p:attrNameLst>
                                      </p:cBhvr>
                                      <p:to>
                                        <p:strVal val="visible"/>
                                      </p:to>
                                    </p:set>
                                    <p:anim calcmode="lin" valueType="num">
                                      <p:cBhvr additive="base">
                                        <p:cTn id="23"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8">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8">
                                            <p:txEl>
                                              <p:pRg st="1" end="1"/>
                                            </p:txEl>
                                          </p:spTgt>
                                        </p:tgtEl>
                                        <p:attrNameLst>
                                          <p:attrName>style.visibility</p:attrName>
                                        </p:attrNameLst>
                                      </p:cBhvr>
                                      <p:to>
                                        <p:strVal val="visible"/>
                                      </p:to>
                                    </p:set>
                                    <p:anim calcmode="lin" valueType="num">
                                      <p:cBhvr additive="base">
                                        <p:cTn id="27" dur="500" fill="hold"/>
                                        <p:tgtEl>
                                          <p:spTgt spid="18">
                                            <p:txEl>
                                              <p:pRg st="1" end="1"/>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8">
                                            <p:txEl>
                                              <p:pRg st="1" end="1"/>
                                            </p:txEl>
                                          </p:spTgt>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ppt_y"/>
                                          </p:val>
                                        </p:tav>
                                        <p:tav tm="100000">
                                          <p:val>
                                            <p:strVal val="#ppt_y"/>
                                          </p:val>
                                        </p:tav>
                                      </p:tavLst>
                                    </p:anim>
                                  </p:childTnLst>
                                </p:cTn>
                              </p:par>
                              <p:par>
                                <p:cTn id="33" presetID="2" presetClass="entr" presetSubtype="2" fill="hold" grpId="1"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1+#ppt_w/2"/>
                                          </p:val>
                                        </p:tav>
                                        <p:tav tm="100000">
                                          <p:val>
                                            <p:strVal val="#ppt_x"/>
                                          </p:val>
                                        </p:tav>
                                      </p:tavLst>
                                    </p:anim>
                                    <p:anim calcmode="lin" valueType="num">
                                      <p:cBhvr additive="base">
                                        <p:cTn id="36" dur="500" fill="hold"/>
                                        <p:tgtEl>
                                          <p:spTgt spid="11"/>
                                        </p:tgtEl>
                                        <p:attrNameLst>
                                          <p:attrName>ppt_y</p:attrName>
                                        </p:attrNameLst>
                                      </p:cBhvr>
                                      <p:tavLst>
                                        <p:tav tm="0">
                                          <p:val>
                                            <p:strVal val="#ppt_y"/>
                                          </p:val>
                                        </p:tav>
                                        <p:tav tm="100000">
                                          <p:val>
                                            <p:strVal val="#ppt_y"/>
                                          </p:val>
                                        </p:tav>
                                      </p:tavLst>
                                    </p:anim>
                                  </p:childTnLst>
                                </p:cTn>
                              </p:par>
                              <p:par>
                                <p:cTn id="37" presetID="2" presetClass="entr" presetSubtype="2" fill="hold" grpId="1"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1+#ppt_w/2"/>
                                          </p:val>
                                        </p:tav>
                                        <p:tav tm="100000">
                                          <p:val>
                                            <p:strVal val="#ppt_x"/>
                                          </p:val>
                                        </p:tav>
                                      </p:tavLst>
                                    </p:anim>
                                    <p:anim calcmode="lin" valueType="num">
                                      <p:cBhvr additive="base">
                                        <p:cTn id="4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4" grpId="0" animBg="1"/>
      <p:bldP spid="14" grpId="1"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18" grpId="0" build="p">
        <p:tmplLst>
          <p:tmpl lvl="1">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50D11-FF64-5848-A6E0-7F6C8406D3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7A42DC-3C86-114A-86F9-04678132866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44283A-FF7A-8143-8D42-5DB5EDA89224}"/>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887424A4-A409-6F44-88DA-0D0F1D1C5E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CAD9EF-1B54-7B49-B120-AE2D7365FFBA}"/>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40983877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65D548-A7EA-FC45-888C-47BD7E4388A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21F9F76-4C69-6B4B-8AF0-6022A3BB151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F3B9FB-9AA6-954F-95D2-C8C7D599DDD3}"/>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DB327109-23F0-544F-AFFE-4EBCCF9578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864F2F-D9F3-5F44-A074-4A62D996A987}"/>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09738301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Kapa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9050319"/>
      </p:ext>
    </p:extLst>
  </p:cSld>
  <p:clrMapOvr>
    <a:masterClrMapping/>
  </p:clrMapOvr>
  <p:hf hdr="0" ftr="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unum İçeriği">
    <p:spTree>
      <p:nvGrpSpPr>
        <p:cNvPr id="1" name=""/>
        <p:cNvGrpSpPr/>
        <p:nvPr/>
      </p:nvGrpSpPr>
      <p:grpSpPr>
        <a:xfrm>
          <a:off x="0" y="0"/>
          <a:ext cx="0" cy="0"/>
          <a:chOff x="0" y="0"/>
          <a:chExt cx="0" cy="0"/>
        </a:xfrm>
      </p:grpSpPr>
      <p:sp>
        <p:nvSpPr>
          <p:cNvPr id="21" name="Metin kutusu 20"/>
          <p:cNvSpPr txBox="1"/>
          <p:nvPr/>
        </p:nvSpPr>
        <p:spPr>
          <a:xfrm>
            <a:off x="119336" y="537139"/>
            <a:ext cx="5304589" cy="461665"/>
          </a:xfrm>
          <a:prstGeom prst="rect">
            <a:avLst/>
          </a:prstGeom>
          <a:noFill/>
        </p:spPr>
        <p:txBody>
          <a:bodyPr wrap="square" rtlCol="0" anchor="ctr">
            <a:spAutoFit/>
          </a:bodyPr>
          <a:lstStyle/>
          <a:p>
            <a:pPr algn="ctr"/>
            <a:r>
              <a:rPr lang="en-GB" sz="2400" b="1" noProof="0" dirty="0">
                <a:solidFill>
                  <a:schemeClr val="bg1"/>
                </a:solidFill>
                <a:effectLst>
                  <a:outerShdw blurRad="38100" dist="38100" dir="2700000" algn="tl">
                    <a:srgbClr val="000000">
                      <a:alpha val="43137"/>
                    </a:srgbClr>
                  </a:outerShdw>
                </a:effectLst>
                <a:latin typeface="Calibri" pitchFamily="34" charset="0"/>
              </a:rPr>
              <a:t>Syllabus</a:t>
            </a:r>
          </a:p>
        </p:txBody>
      </p:sp>
      <p:sp>
        <p:nvSpPr>
          <p:cNvPr id="19" name="Metin Yer Tutucusu 18"/>
          <p:cNvSpPr>
            <a:spLocks noGrp="1"/>
          </p:cNvSpPr>
          <p:nvPr>
            <p:ph type="body" sz="quarter" idx="10" hasCustomPrompt="1"/>
          </p:nvPr>
        </p:nvSpPr>
        <p:spPr>
          <a:xfrm>
            <a:off x="2351583" y="1628800"/>
            <a:ext cx="7584844" cy="3888432"/>
          </a:xfrm>
        </p:spPr>
        <p:txBody>
          <a:bodyPr/>
          <a:lstStyle>
            <a:lvl1pPr>
              <a:defRPr b="0" i="0" baseline="0"/>
            </a:lvl1pPr>
          </a:lstStyle>
          <a:p>
            <a:pPr lvl="0"/>
            <a:r>
              <a:rPr lang="en-GB" noProof="0" dirty="0" err="1"/>
              <a:t>Gündem</a:t>
            </a:r>
            <a:r>
              <a:rPr lang="en-GB" noProof="0" dirty="0"/>
              <a:t> </a:t>
            </a:r>
            <a:r>
              <a:rPr lang="en-GB" noProof="0" dirty="0" err="1"/>
              <a:t>başlıklarını</a:t>
            </a:r>
            <a:r>
              <a:rPr lang="en-GB" noProof="0" dirty="0"/>
              <a:t> </a:t>
            </a:r>
            <a:r>
              <a:rPr lang="en-GB" noProof="0" dirty="0" err="1"/>
              <a:t>bu</a:t>
            </a:r>
            <a:r>
              <a:rPr lang="en-GB" noProof="0" dirty="0"/>
              <a:t> </a:t>
            </a:r>
            <a:r>
              <a:rPr lang="en-GB" noProof="0" dirty="0" err="1"/>
              <a:t>kutuya</a:t>
            </a:r>
            <a:r>
              <a:rPr lang="en-GB" noProof="0" dirty="0"/>
              <a:t> alt </a:t>
            </a:r>
            <a:r>
              <a:rPr lang="en-GB" noProof="0" dirty="0" err="1"/>
              <a:t>alta</a:t>
            </a:r>
            <a:r>
              <a:rPr lang="en-GB" noProof="0" dirty="0"/>
              <a:t> </a:t>
            </a:r>
            <a:r>
              <a:rPr lang="en-GB" noProof="0" dirty="0" err="1"/>
              <a:t>yazın</a:t>
            </a:r>
            <a:br>
              <a:rPr lang="en-GB" noProof="0" dirty="0"/>
            </a:br>
            <a:r>
              <a:rPr lang="en-GB" noProof="0" dirty="0"/>
              <a:t>Bu </a:t>
            </a:r>
            <a:r>
              <a:rPr lang="en-GB" noProof="0" dirty="0" err="1"/>
              <a:t>metin</a:t>
            </a:r>
            <a:r>
              <a:rPr lang="en-GB" noProof="0" dirty="0"/>
              <a:t> </a:t>
            </a:r>
            <a:r>
              <a:rPr lang="en-GB" noProof="0" dirty="0" err="1"/>
              <a:t>kutusunu</a:t>
            </a:r>
            <a:r>
              <a:rPr lang="en-GB" noProof="0" dirty="0"/>
              <a:t> </a:t>
            </a:r>
            <a:r>
              <a:rPr lang="en-GB" noProof="0" dirty="0" err="1"/>
              <a:t>seçerek</a:t>
            </a:r>
            <a:r>
              <a:rPr lang="en-GB" noProof="0" dirty="0"/>
              <a:t> </a:t>
            </a:r>
            <a:r>
              <a:rPr lang="en-GB" noProof="0" dirty="0" err="1"/>
              <a:t>Ribbon’da</a:t>
            </a:r>
            <a:r>
              <a:rPr lang="en-GB" noProof="0" dirty="0"/>
              <a:t> </a:t>
            </a:r>
            <a:r>
              <a:rPr lang="en-GB" noProof="0" dirty="0" err="1"/>
              <a:t>Giriş</a:t>
            </a:r>
            <a:r>
              <a:rPr lang="en-GB" noProof="0" dirty="0"/>
              <a:t> -&gt; </a:t>
            </a:r>
            <a:r>
              <a:rPr lang="en-GB" noProof="0" dirty="0" err="1"/>
              <a:t>SmartArt’a</a:t>
            </a:r>
            <a:r>
              <a:rPr lang="en-GB" noProof="0" dirty="0"/>
              <a:t> </a:t>
            </a:r>
            <a:r>
              <a:rPr lang="en-GB" noProof="0" dirty="0" err="1"/>
              <a:t>Dönüştür</a:t>
            </a:r>
            <a:r>
              <a:rPr lang="en-GB" noProof="0" dirty="0"/>
              <a:t> </a:t>
            </a:r>
            <a:r>
              <a:rPr lang="en-GB" noProof="0" dirty="0" err="1"/>
              <a:t>düğmesine</a:t>
            </a:r>
            <a:r>
              <a:rPr lang="en-GB" noProof="0" dirty="0"/>
              <a:t> </a:t>
            </a:r>
            <a:r>
              <a:rPr lang="en-GB" noProof="0" dirty="0" err="1"/>
              <a:t>tıklayın</a:t>
            </a:r>
            <a:r>
              <a:rPr lang="en-GB" noProof="0" dirty="0"/>
              <a:t>.</a:t>
            </a:r>
            <a:br>
              <a:rPr lang="en-GB" noProof="0" dirty="0"/>
            </a:br>
            <a:r>
              <a:rPr lang="en-GB" noProof="0" dirty="0"/>
              <a:t>Sol </a:t>
            </a:r>
            <a:r>
              <a:rPr lang="en-GB" noProof="0" dirty="0" err="1"/>
              <a:t>üst</a:t>
            </a:r>
            <a:r>
              <a:rPr lang="en-GB" noProof="0" dirty="0"/>
              <a:t> </a:t>
            </a:r>
            <a:r>
              <a:rPr lang="en-GB" noProof="0" dirty="0" err="1"/>
              <a:t>köşede</a:t>
            </a:r>
            <a:r>
              <a:rPr lang="en-GB" noProof="0" dirty="0"/>
              <a:t> </a:t>
            </a:r>
            <a:r>
              <a:rPr lang="en-GB" noProof="0" dirty="0" err="1"/>
              <a:t>yer</a:t>
            </a:r>
            <a:r>
              <a:rPr lang="en-GB" noProof="0" dirty="0"/>
              <a:t> </a:t>
            </a:r>
            <a:r>
              <a:rPr lang="en-GB" noProof="0" dirty="0" err="1"/>
              <a:t>alan</a:t>
            </a:r>
            <a:r>
              <a:rPr lang="en-GB" noProof="0" dirty="0"/>
              <a:t> Vertical Bullet </a:t>
            </a:r>
            <a:r>
              <a:rPr lang="en-GB" noProof="0" dirty="0" err="1"/>
              <a:t>List’i</a:t>
            </a:r>
            <a:r>
              <a:rPr lang="en-GB" noProof="0" dirty="0"/>
              <a:t> </a:t>
            </a:r>
            <a:r>
              <a:rPr lang="en-GB" noProof="0" dirty="0" err="1"/>
              <a:t>seçin</a:t>
            </a:r>
            <a:r>
              <a:rPr lang="en-GB" noProof="0" dirty="0"/>
              <a:t>.</a:t>
            </a:r>
          </a:p>
        </p:txBody>
      </p:sp>
    </p:spTree>
    <p:extLst>
      <p:ext uri="{BB962C8B-B14F-4D97-AF65-F5344CB8AC3E}">
        <p14:creationId xmlns:p14="http://schemas.microsoft.com/office/powerpoint/2010/main" val="1703871716"/>
      </p:ext>
    </p:extLst>
  </p:cSld>
  <p:clrMapOvr>
    <a:masterClrMapping/>
  </p:clrMapOvr>
  <p:hf hdr="0" ftr="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Bölüm Başlığı">
    <p:spTree>
      <p:nvGrpSpPr>
        <p:cNvPr id="1" name=""/>
        <p:cNvGrpSpPr/>
        <p:nvPr/>
      </p:nvGrpSpPr>
      <p:grpSpPr>
        <a:xfrm>
          <a:off x="0" y="0"/>
          <a:ext cx="0" cy="0"/>
          <a:chOff x="0" y="0"/>
          <a:chExt cx="0" cy="0"/>
        </a:xfrm>
      </p:grpSpPr>
      <p:sp>
        <p:nvSpPr>
          <p:cNvPr id="3" name="_color1" descr="© INSCALE GmbH, 26.05.2010&#10;http://www.presentationload.com/"/>
          <p:cNvSpPr>
            <a:spLocks noChangeArrowheads="1"/>
          </p:cNvSpPr>
          <p:nvPr/>
        </p:nvSpPr>
        <p:spPr bwMode="gray">
          <a:xfrm>
            <a:off x="2817351" y="2737498"/>
            <a:ext cx="7056511" cy="1502965"/>
          </a:xfrm>
          <a:prstGeom prst="rect">
            <a:avLst/>
          </a:prstGeom>
          <a:solidFill>
            <a:schemeClr val="accent2">
              <a:lumMod val="75000"/>
            </a:schemeClr>
          </a:solidFill>
          <a:ln>
            <a:noFill/>
            <a:headEnd/>
            <a:tailEnd/>
          </a:ln>
          <a:effectLst>
            <a:reflection blurRad="6350" stA="50000" endA="300" endPos="55000" dir="5400000" sy="-100000" algn="bl" rotWithShape="0"/>
          </a:effectLst>
          <a:scene3d>
            <a:camera prst="orthographicFront">
              <a:rot lat="0" lon="0" rev="0"/>
            </a:camera>
            <a:lightRig rig="balanced" dir="t">
              <a:rot lat="0" lon="0" rev="8700000"/>
            </a:lightRig>
          </a:scene3d>
          <a:sp3d/>
        </p:spPr>
        <p:style>
          <a:lnRef idx="1">
            <a:schemeClr val="accent2"/>
          </a:lnRef>
          <a:fillRef idx="3">
            <a:schemeClr val="accent2"/>
          </a:fillRef>
          <a:effectRef idx="2">
            <a:schemeClr val="accent2"/>
          </a:effectRef>
          <a:fontRef idx="minor">
            <a:schemeClr val="lt1"/>
          </a:fontRef>
        </p:style>
        <p:txBody>
          <a:bodyPr lIns="216000" tIns="0" rIns="0" bIns="0" anchor="ctr"/>
          <a:lstStyle/>
          <a:p>
            <a:pPr algn="ctr" defTabSz="601266" eaLnBrk="0" hangingPunct="0">
              <a:spcAft>
                <a:spcPct val="20000"/>
              </a:spcAft>
              <a:defRPr/>
            </a:pPr>
            <a:endParaRPr lang="en-US" sz="1350" b="1" noProof="1">
              <a:solidFill>
                <a:srgbClr val="FFFFFF"/>
              </a:solidFill>
              <a:effectLst>
                <a:outerShdw blurRad="38100" dist="38100" dir="2700000" algn="tl">
                  <a:srgbClr val="000000">
                    <a:alpha val="43137"/>
                  </a:srgbClr>
                </a:outerShdw>
              </a:effectLst>
              <a:cs typeface="Arial" charset="0"/>
            </a:endParaRPr>
          </a:p>
        </p:txBody>
      </p:sp>
      <p:sp>
        <p:nvSpPr>
          <p:cNvPr id="5" name="İçerik Yer Tutucusu 4"/>
          <p:cNvSpPr>
            <a:spLocks noGrp="1"/>
          </p:cNvSpPr>
          <p:nvPr>
            <p:ph sz="quarter" idx="10" hasCustomPrompt="1"/>
          </p:nvPr>
        </p:nvSpPr>
        <p:spPr>
          <a:xfrm>
            <a:off x="3503681" y="3003202"/>
            <a:ext cx="5664663" cy="914400"/>
          </a:xfrm>
          <a:effectLst>
            <a:reflection blurRad="6350" stA="60000" dist="342900" dir="5400000" sy="-100000" algn="bl" rotWithShape="0"/>
          </a:effectLst>
        </p:spPr>
        <p:txBody>
          <a:bodyPr anchor="ctr">
            <a:normAutofit/>
          </a:bodyPr>
          <a:lstStyle>
            <a:lvl1pPr marL="0" indent="0" algn="ctr">
              <a:buNone/>
              <a:defRPr sz="2400" b="1">
                <a:solidFill>
                  <a:schemeClr val="bg1"/>
                </a:solidFill>
              </a:defRPr>
            </a:lvl1pPr>
          </a:lstStyle>
          <a:p>
            <a:pPr lvl="0"/>
            <a:r>
              <a:rPr lang="tr-TR" dirty="0"/>
              <a:t>Bölüm Başlığı Ekle</a:t>
            </a:r>
          </a:p>
        </p:txBody>
      </p:sp>
      <p:sp>
        <p:nvSpPr>
          <p:cNvPr id="2" name="Rectangle 1"/>
          <p:cNvSpPr/>
          <p:nvPr/>
        </p:nvSpPr>
        <p:spPr>
          <a:xfrm>
            <a:off x="0" y="0"/>
            <a:ext cx="6528048" cy="1700808"/>
          </a:xfrm>
          <a:prstGeom prst="rect">
            <a:avLst/>
          </a:prstGeom>
          <a:solidFill>
            <a:schemeClr val="bg1"/>
          </a:solidFill>
          <a:effectLst/>
          <a:scene3d>
            <a:camera prst="orthographicFront">
              <a:rot lat="0" lon="0" rev="0"/>
            </a:camera>
            <a:lightRig rig="threePt" dir="t">
              <a:rot lat="0" lon="0" rev="1200000"/>
            </a:lightRig>
          </a:scene3d>
          <a:sp3d>
            <a:contourClr>
              <a:schemeClr val="bg1"/>
            </a:contourClr>
          </a:sp3d>
        </p:spPr>
        <p:style>
          <a:lnRef idx="0">
            <a:schemeClr val="accent2"/>
          </a:lnRef>
          <a:fillRef idx="3">
            <a:schemeClr val="accent2"/>
          </a:fillRef>
          <a:effectRef idx="3">
            <a:schemeClr val="accent2"/>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Tree>
    <p:extLst>
      <p:ext uri="{BB962C8B-B14F-4D97-AF65-F5344CB8AC3E}">
        <p14:creationId xmlns:p14="http://schemas.microsoft.com/office/powerpoint/2010/main" val="29960135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ir Alt Başlıklı">
    <p:spTree>
      <p:nvGrpSpPr>
        <p:cNvPr id="1" name=""/>
        <p:cNvGrpSpPr/>
        <p:nvPr/>
      </p:nvGrpSpPr>
      <p:grpSpPr>
        <a:xfrm>
          <a:off x="0" y="0"/>
          <a:ext cx="0" cy="0"/>
          <a:chOff x="0" y="0"/>
          <a:chExt cx="0" cy="0"/>
        </a:xfrm>
      </p:grpSpPr>
      <p:sp>
        <p:nvSpPr>
          <p:cNvPr id="11" name="Shape 71"/>
          <p:cNvSpPr>
            <a:spLocks noChangeAspect="1"/>
          </p:cNvSpPr>
          <p:nvPr/>
        </p:nvSpPr>
        <p:spPr>
          <a:xfrm rot="10800000">
            <a:off x="198768" y="2200008"/>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4" name="Shape 77"/>
          <p:cNvSpPr/>
          <p:nvPr/>
        </p:nvSpPr>
        <p:spPr>
          <a:xfrm flipH="1">
            <a:off x="198768" y="184000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2" y="1641913"/>
            <a:ext cx="11627999" cy="2592329"/>
            <a:chOff x="433418" y="1052735"/>
            <a:chExt cx="8281568" cy="280835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2735"/>
              <a:ext cx="8280000" cy="2808354"/>
            </a:xfrm>
            <a:prstGeom prst="rect">
              <a:avLst/>
            </a:prstGeom>
            <a:solidFill>
              <a:srgbClr val="D9D9D9"/>
            </a:solidFill>
            <a:ln w="254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0"/>
              <a:ext cx="8281568" cy="390000"/>
            </a:xfrm>
            <a:prstGeom prst="rect">
              <a:avLst/>
            </a:prstGeom>
            <a:solidFill>
              <a:srgbClr val="FF9801"/>
            </a:solidFill>
            <a:ln w="25400">
              <a:solidFill>
                <a:schemeClr val="accent6">
                  <a:hueOff val="0"/>
                  <a:satOff val="0"/>
                  <a:lumOff val="0"/>
                </a:schemeClr>
              </a:solid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1" baseline="0">
                <a:solidFill>
                  <a:schemeClr val="bg1"/>
                </a:solidFill>
              </a:defRPr>
            </a:lvl1pPr>
          </a:lstStyle>
          <a:p>
            <a:r>
              <a:rPr lang="tr-TR" dirty="0"/>
              <a:t>Bir alt başlıklı sayfa başlığı ekle</a:t>
            </a:r>
          </a:p>
        </p:txBody>
      </p:sp>
      <p:sp>
        <p:nvSpPr>
          <p:cNvPr id="15" name="İçerik Yer Tutucusu 14"/>
          <p:cNvSpPr>
            <a:spLocks noGrp="1"/>
          </p:cNvSpPr>
          <p:nvPr>
            <p:ph sz="quarter" idx="13" hasCustomPrompt="1"/>
          </p:nvPr>
        </p:nvSpPr>
        <p:spPr>
          <a:xfrm>
            <a:off x="695401" y="1840008"/>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8" name="İçerik Yer Tutucusu 6"/>
          <p:cNvSpPr>
            <a:spLocks noGrp="1"/>
          </p:cNvSpPr>
          <p:nvPr>
            <p:ph sz="quarter" idx="10" hasCustomPrompt="1"/>
          </p:nvPr>
        </p:nvSpPr>
        <p:spPr>
          <a:xfrm>
            <a:off x="695401" y="2200008"/>
            <a:ext cx="10801200" cy="2034234"/>
          </a:xfrm>
        </p:spPr>
        <p:txBody>
          <a:bodyPr wrap="square" anchor="ctr">
            <a:normAutofit/>
          </a:bodyPr>
          <a:lstStyle>
            <a:lvl1pPr>
              <a:lnSpc>
                <a:spcPct val="150000"/>
              </a:lnSpc>
              <a:defRPr sz="1800" baseline="0"/>
            </a:lvl1pPr>
            <a:lvl2pPr>
              <a:defRPr sz="1600" baseline="0"/>
            </a:lvl2pPr>
            <a:lvl3pPr>
              <a:defRPr sz="1600" baseline="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Resim Yer Tutucusu 11"/>
          <p:cNvSpPr>
            <a:spLocks noGrp="1"/>
          </p:cNvSpPr>
          <p:nvPr>
            <p:ph type="pic" sz="quarter" idx="11" hasCustomPrompt="1"/>
          </p:nvPr>
        </p:nvSpPr>
        <p:spPr>
          <a:xfrm>
            <a:off x="2735595" y="4868866"/>
            <a:ext cx="2400300" cy="1584325"/>
          </a:xfrm>
        </p:spPr>
        <p:txBody>
          <a:bodyPr anchor="ctr">
            <a:normAutofit/>
          </a:bodyPr>
          <a:lstStyle>
            <a:lvl1pPr marL="0" indent="0" algn="ctr">
              <a:buNone/>
              <a:defRPr sz="1200" baseline="0"/>
            </a:lvl1pPr>
          </a:lstStyle>
          <a:p>
            <a:r>
              <a:rPr lang="tr-TR"/>
              <a:t>Bir geniş resim veya iki küçük resim ekle</a:t>
            </a:r>
          </a:p>
        </p:txBody>
      </p:sp>
      <p:sp>
        <p:nvSpPr>
          <p:cNvPr id="19" name="Resim Yer Tutucusu 11"/>
          <p:cNvSpPr>
            <a:spLocks noGrp="1"/>
          </p:cNvSpPr>
          <p:nvPr>
            <p:ph type="pic" sz="quarter" idx="14" hasCustomPrompt="1"/>
          </p:nvPr>
        </p:nvSpPr>
        <p:spPr>
          <a:xfrm>
            <a:off x="6480043" y="4869163"/>
            <a:ext cx="2400300" cy="1584325"/>
          </a:xfrm>
        </p:spPr>
        <p:txBody>
          <a:bodyPr anchor="ctr">
            <a:normAutofit/>
          </a:bodyPr>
          <a:lstStyle>
            <a:lvl1pPr marL="0" indent="0" algn="ctr">
              <a:buNone/>
              <a:defRPr sz="1200" baseline="0"/>
            </a:lvl1pPr>
          </a:lstStyle>
          <a:p>
            <a:r>
              <a:rPr lang="tr-TR"/>
              <a:t>Bir geniş resim veya iki küçük resim ekle</a:t>
            </a:r>
          </a:p>
        </p:txBody>
      </p:sp>
    </p:spTree>
    <p:extLst>
      <p:ext uri="{BB962C8B-B14F-4D97-AF65-F5344CB8AC3E}">
        <p14:creationId xmlns:p14="http://schemas.microsoft.com/office/powerpoint/2010/main" val="728022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1+#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anim calcmode="lin" valueType="num">
                                      <p:cBhvr additive="base">
                                        <p:cTn id="19"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5">
                                            <p:txEl>
                                              <p:pRg st="0" end="0"/>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8">
                                            <p:txEl>
                                              <p:pRg st="0" end="0"/>
                                            </p:txEl>
                                          </p:spTgt>
                                        </p:tgtEl>
                                        <p:attrNameLst>
                                          <p:attrName>style.visibility</p:attrName>
                                        </p:attrNameLst>
                                      </p:cBhvr>
                                      <p:to>
                                        <p:strVal val="visible"/>
                                      </p:to>
                                    </p:set>
                                    <p:anim calcmode="lin" valueType="num">
                                      <p:cBhvr additive="base">
                                        <p:cTn id="23"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8">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8">
                                            <p:txEl>
                                              <p:pRg st="1" end="1"/>
                                            </p:txEl>
                                          </p:spTgt>
                                        </p:tgtEl>
                                        <p:attrNameLst>
                                          <p:attrName>style.visibility</p:attrName>
                                        </p:attrNameLst>
                                      </p:cBhvr>
                                      <p:to>
                                        <p:strVal val="visible"/>
                                      </p:to>
                                    </p:set>
                                    <p:anim calcmode="lin" valueType="num">
                                      <p:cBhvr additive="base">
                                        <p:cTn id="27" dur="500" fill="hold"/>
                                        <p:tgtEl>
                                          <p:spTgt spid="18">
                                            <p:txEl>
                                              <p:pRg st="1" end="1"/>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8">
                                            <p:txEl>
                                              <p:pRg st="1" end="1"/>
                                            </p:txEl>
                                          </p:spTgt>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ppt_y"/>
                                          </p:val>
                                        </p:tav>
                                        <p:tav tm="100000">
                                          <p:val>
                                            <p:strVal val="#ppt_y"/>
                                          </p:val>
                                        </p:tav>
                                      </p:tavLst>
                                    </p:anim>
                                  </p:childTnLst>
                                </p:cTn>
                              </p:par>
                              <p:par>
                                <p:cTn id="33" presetID="2" presetClass="entr" presetSubtype="2" fill="hold" grpId="1"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1+#ppt_w/2"/>
                                          </p:val>
                                        </p:tav>
                                        <p:tav tm="100000">
                                          <p:val>
                                            <p:strVal val="#ppt_x"/>
                                          </p:val>
                                        </p:tav>
                                      </p:tavLst>
                                    </p:anim>
                                    <p:anim calcmode="lin" valueType="num">
                                      <p:cBhvr additive="base">
                                        <p:cTn id="36" dur="500" fill="hold"/>
                                        <p:tgtEl>
                                          <p:spTgt spid="11"/>
                                        </p:tgtEl>
                                        <p:attrNameLst>
                                          <p:attrName>ppt_y</p:attrName>
                                        </p:attrNameLst>
                                      </p:cBhvr>
                                      <p:tavLst>
                                        <p:tav tm="0">
                                          <p:val>
                                            <p:strVal val="#ppt_y"/>
                                          </p:val>
                                        </p:tav>
                                        <p:tav tm="100000">
                                          <p:val>
                                            <p:strVal val="#ppt_y"/>
                                          </p:val>
                                        </p:tav>
                                      </p:tavLst>
                                    </p:anim>
                                  </p:childTnLst>
                                </p:cTn>
                              </p:par>
                              <p:par>
                                <p:cTn id="37" presetID="2" presetClass="entr" presetSubtype="2" fill="hold" grpId="1"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1+#ppt_w/2"/>
                                          </p:val>
                                        </p:tav>
                                        <p:tav tm="100000">
                                          <p:val>
                                            <p:strVal val="#ppt_x"/>
                                          </p:val>
                                        </p:tav>
                                      </p:tavLst>
                                    </p:anim>
                                    <p:anim calcmode="lin" valueType="num">
                                      <p:cBhvr additive="base">
                                        <p:cTn id="4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4" grpId="0" animBg="1"/>
      <p:bldP spid="14" grpId="1"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18" grpId="0" build="p">
        <p:tmplLst>
          <p:tmpl lvl="1">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ir Alt Başlıklı Büyük">
    <p:spTree>
      <p:nvGrpSpPr>
        <p:cNvPr id="1" name=""/>
        <p:cNvGrpSpPr/>
        <p:nvPr/>
      </p:nvGrpSpPr>
      <p:grpSpPr>
        <a:xfrm>
          <a:off x="0" y="0"/>
          <a:ext cx="0" cy="0"/>
          <a:chOff x="0" y="0"/>
          <a:chExt cx="0" cy="0"/>
        </a:xfrm>
      </p:grpSpPr>
      <p:sp>
        <p:nvSpPr>
          <p:cNvPr id="10" name="Shape 71"/>
          <p:cNvSpPr>
            <a:spLocks noChangeAspect="1"/>
          </p:cNvSpPr>
          <p:nvPr/>
        </p:nvSpPr>
        <p:spPr>
          <a:xfrm rot="10800000">
            <a:off x="204001" y="2024164"/>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1" name="Shape 77"/>
          <p:cNvSpPr/>
          <p:nvPr/>
        </p:nvSpPr>
        <p:spPr>
          <a:xfrm flipH="1">
            <a:off x="204940" y="168283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481200"/>
            <a:ext cx="11627999" cy="4516190"/>
            <a:chOff x="433418" y="1050554"/>
            <a:chExt cx="8280669" cy="275209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0554"/>
              <a:ext cx="8280000" cy="275209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173430"/>
              <a:ext cx="8280669" cy="21937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aseline="0"/>
            </a:lvl1pPr>
          </a:lstStyle>
          <a:p>
            <a:r>
              <a:rPr lang="tr-TR" dirty="0"/>
              <a:t>Bir alt başlıklı sayfa başlığı ekle</a:t>
            </a:r>
          </a:p>
        </p:txBody>
      </p:sp>
      <p:sp>
        <p:nvSpPr>
          <p:cNvPr id="15" name="İçerik Yer Tutucusu 14"/>
          <p:cNvSpPr>
            <a:spLocks noGrp="1"/>
          </p:cNvSpPr>
          <p:nvPr>
            <p:ph sz="quarter" idx="13" hasCustomPrompt="1"/>
          </p:nvPr>
        </p:nvSpPr>
        <p:spPr>
          <a:xfrm>
            <a:off x="695400" y="1682837"/>
            <a:ext cx="10801200" cy="359997"/>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Content Placeholder 6"/>
          <p:cNvSpPr>
            <a:spLocks noGrp="1"/>
          </p:cNvSpPr>
          <p:nvPr>
            <p:ph sz="quarter" idx="14"/>
          </p:nvPr>
        </p:nvSpPr>
        <p:spPr>
          <a:xfrm>
            <a:off x="695400" y="2124633"/>
            <a:ext cx="10801200" cy="38727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22102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1+#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Büyük Resimli">
    <p:spTree>
      <p:nvGrpSpPr>
        <p:cNvPr id="1" name=""/>
        <p:cNvGrpSpPr/>
        <p:nvPr/>
      </p:nvGrpSpPr>
      <p:grpSpPr>
        <a:xfrm>
          <a:off x="0" y="0"/>
          <a:ext cx="0" cy="0"/>
          <a:chOff x="0" y="0"/>
          <a:chExt cx="0" cy="0"/>
        </a:xfrm>
      </p:grpSpPr>
      <p:sp>
        <p:nvSpPr>
          <p:cNvPr id="11" name="Shape 71"/>
          <p:cNvSpPr>
            <a:spLocks noChangeAspect="1"/>
          </p:cNvSpPr>
          <p:nvPr/>
        </p:nvSpPr>
        <p:spPr>
          <a:xfrm rot="10800000">
            <a:off x="178535" y="2039146"/>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3" name="Shape 77"/>
          <p:cNvSpPr/>
          <p:nvPr/>
        </p:nvSpPr>
        <p:spPr>
          <a:xfrm flipH="1">
            <a:off x="203676" y="1684952"/>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554418"/>
            <a:ext cx="11627999" cy="866470"/>
            <a:chOff x="433418" y="1128215"/>
            <a:chExt cx="8281569" cy="93867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p:nvSpPr>
          <p:spPr bwMode="gray">
            <a:xfrm>
              <a:off x="433418" y="1128215"/>
              <a:ext cx="8280000" cy="93867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1"/>
              <a:ext cx="8281569" cy="389999"/>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2" name="Resim Yer Tutucusu 11"/>
          <p:cNvSpPr>
            <a:spLocks noGrp="1"/>
          </p:cNvSpPr>
          <p:nvPr>
            <p:ph type="pic" sz="quarter" idx="11" hasCustomPrompt="1"/>
          </p:nvPr>
        </p:nvSpPr>
        <p:spPr>
          <a:xfrm>
            <a:off x="564940" y="2510864"/>
            <a:ext cx="11040000" cy="3582433"/>
          </a:xfrm>
        </p:spPr>
        <p:txBody>
          <a:bodyPr anchor="ctr">
            <a:normAutofit/>
          </a:bodyPr>
          <a:lstStyle>
            <a:lvl1pPr marL="0" indent="0" algn="ctr">
              <a:buNone/>
              <a:defRPr sz="1200" baseline="0"/>
            </a:lvl1pPr>
          </a:lstStyle>
          <a:p>
            <a:r>
              <a:rPr lang="tr-TR"/>
              <a:t>Bir geniş resim veya iki küçük resim ekle</a:t>
            </a:r>
          </a:p>
        </p:txBody>
      </p:sp>
      <p:sp>
        <p:nvSpPr>
          <p:cNvPr id="2" name="Başlık 1"/>
          <p:cNvSpPr>
            <a:spLocks noGrp="1"/>
          </p:cNvSpPr>
          <p:nvPr>
            <p:ph type="title" hasCustomPrompt="1"/>
          </p:nvPr>
        </p:nvSpPr>
        <p:spPr/>
        <p:txBody>
          <a:bodyPr/>
          <a:lstStyle>
            <a:lvl1pPr>
              <a:defRPr baseline="0"/>
            </a:lvl1pPr>
          </a:lstStyle>
          <a:p>
            <a:r>
              <a:rPr lang="tr-TR" dirty="0"/>
              <a:t>Büyük resimli sayfa başlığı ekle</a:t>
            </a:r>
          </a:p>
        </p:txBody>
      </p:sp>
      <p:sp>
        <p:nvSpPr>
          <p:cNvPr id="15" name="İçerik Yer Tutucusu 14"/>
          <p:cNvSpPr>
            <a:spLocks noGrp="1"/>
          </p:cNvSpPr>
          <p:nvPr>
            <p:ph sz="quarter" idx="13" hasCustomPrompt="1"/>
          </p:nvPr>
        </p:nvSpPr>
        <p:spPr>
          <a:xfrm>
            <a:off x="695400" y="1682840"/>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İçerik Yer Tutucusu 6"/>
          <p:cNvSpPr>
            <a:spLocks noGrp="1"/>
          </p:cNvSpPr>
          <p:nvPr>
            <p:ph sz="quarter" idx="10" hasCustomPrompt="1"/>
          </p:nvPr>
        </p:nvSpPr>
        <p:spPr>
          <a:xfrm>
            <a:off x="695401" y="2060850"/>
            <a:ext cx="10801200" cy="360038"/>
          </a:xfrm>
        </p:spPr>
        <p:txBody>
          <a:bodyPr anchor="ctr">
            <a:noAutofit/>
          </a:bodyPr>
          <a:lstStyle>
            <a:lvl1pPr>
              <a:lnSpc>
                <a:spcPct val="100000"/>
              </a:lnSpc>
              <a:defRPr sz="1800" baseline="0"/>
            </a:lvl1pPr>
          </a:lstStyle>
          <a:p>
            <a:pPr lvl="0"/>
            <a:r>
              <a:rPr lang="tr-TR" dirty="0"/>
              <a:t>Bir satırlık açıklama.</a:t>
            </a:r>
          </a:p>
        </p:txBody>
      </p:sp>
    </p:spTree>
    <p:extLst>
      <p:ext uri="{BB962C8B-B14F-4D97-AF65-F5344CB8AC3E}">
        <p14:creationId xmlns:p14="http://schemas.microsoft.com/office/powerpoint/2010/main" val="2480930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 calcmode="lin" valueType="num">
                                      <p:cBhvr additive="base">
                                        <p:cTn id="15" dur="500" fill="hold"/>
                                        <p:tgtEl>
                                          <p:spTgt spid="7">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7">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1+#ppt_w/2"/>
                                          </p:val>
                                        </p:tav>
                                        <p:tav tm="100000">
                                          <p:val>
                                            <p:strVal val="#ppt_x"/>
                                          </p:val>
                                        </p:tav>
                                      </p:tavLst>
                                    </p:anim>
                                    <p:anim calcmode="lin" valueType="num">
                                      <p:cBhvr additive="base">
                                        <p:cTn id="24"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7" grpId="0" build="p">
        <p:tmplLst>
          <p:tmpl lvl="1">
            <p:tnLst>
              <p:par>
                <p:cTn presetID="2" presetClass="entr" presetSubtype="2"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1+#ppt_w/2"/>
                          </p:val>
                        </p:tav>
                        <p:tav tm="100000">
                          <p:val>
                            <p:strVal val="#ppt_x"/>
                          </p:val>
                        </p:tav>
                      </p:tavLst>
                    </p:anim>
                    <p:anim calcmode="lin" valueType="num">
                      <p:cBhvr additive="base">
                        <p:cTn dur="500" fill="hold"/>
                        <p:tgtEl>
                          <p:spTgt spid="7"/>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Aşamalı">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Aşama başlıklarını bu kutuya alt alta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İşlem -&gt; </a:t>
            </a:r>
            <a:r>
              <a:rPr lang="tr-TR" dirty="0" err="1"/>
              <a:t>Segmented</a:t>
            </a:r>
            <a:r>
              <a:rPr lang="tr-TR" dirty="0"/>
              <a:t> </a:t>
            </a:r>
            <a:r>
              <a:rPr lang="tr-TR" dirty="0" err="1"/>
              <a:t>Process</a:t>
            </a:r>
            <a:r>
              <a:rPr lang="tr-TR" dirty="0"/>
              <a:t> grafiğini seçin.</a:t>
            </a:r>
          </a:p>
        </p:txBody>
      </p:sp>
      <p:sp>
        <p:nvSpPr>
          <p:cNvPr id="2" name="Başlık 1"/>
          <p:cNvSpPr>
            <a:spLocks noGrp="1"/>
          </p:cNvSpPr>
          <p:nvPr>
            <p:ph type="title" hasCustomPrompt="1"/>
          </p:nvPr>
        </p:nvSpPr>
        <p:spPr/>
        <p:txBody>
          <a:bodyPr/>
          <a:lstStyle>
            <a:lvl1pPr>
              <a:defRPr/>
            </a:lvl1pPr>
          </a:lstStyle>
          <a:p>
            <a:r>
              <a:rPr lang="tr-TR" dirty="0"/>
              <a:t>Aşamalı görünüm başlığı ekle</a:t>
            </a:r>
          </a:p>
        </p:txBody>
      </p:sp>
    </p:spTree>
    <p:extLst>
      <p:ext uri="{BB962C8B-B14F-4D97-AF65-F5344CB8AC3E}">
        <p14:creationId xmlns:p14="http://schemas.microsoft.com/office/powerpoint/2010/main" val="3216207245"/>
      </p:ext>
    </p:extLst>
  </p:cSld>
  <p:clrMapOvr>
    <a:masterClrMapping/>
  </p:clrMapOvr>
  <p:hf hdr="0" ftr="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Karşılaştırma">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Karşılaştırılan konuların başlıklarını birinci seviye yazın.</a:t>
            </a:r>
            <a:br>
              <a:rPr lang="tr-TR" dirty="0"/>
            </a:br>
            <a:r>
              <a:rPr lang="tr-TR" dirty="0"/>
              <a:t>Karşılaştırma maddelerini ikinci seviye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Liste -&gt; </a:t>
            </a:r>
            <a:r>
              <a:rPr lang="tr-TR" dirty="0" err="1"/>
              <a:t>Segme</a:t>
            </a:r>
            <a:r>
              <a:rPr lang="tr-TR" dirty="0"/>
              <a:t> Listesi grafiğini seçin.</a:t>
            </a:r>
          </a:p>
        </p:txBody>
      </p:sp>
      <p:sp>
        <p:nvSpPr>
          <p:cNvPr id="2" name="Başlık 1"/>
          <p:cNvSpPr>
            <a:spLocks noGrp="1"/>
          </p:cNvSpPr>
          <p:nvPr>
            <p:ph type="title" hasCustomPrompt="1"/>
          </p:nvPr>
        </p:nvSpPr>
        <p:spPr/>
        <p:txBody>
          <a:bodyPr/>
          <a:lstStyle>
            <a:lvl1pPr>
              <a:defRPr baseline="0"/>
            </a:lvl1pPr>
          </a:lstStyle>
          <a:p>
            <a:r>
              <a:rPr lang="tr-TR" dirty="0"/>
              <a:t>Karşılaştırma başlığı ekle</a:t>
            </a:r>
          </a:p>
        </p:txBody>
      </p:sp>
    </p:spTree>
    <p:extLst>
      <p:ext uri="{BB962C8B-B14F-4D97-AF65-F5344CB8AC3E}">
        <p14:creationId xmlns:p14="http://schemas.microsoft.com/office/powerpoint/2010/main" val="4160002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ir Alt Başlıklı Büyük">
    <p:spTree>
      <p:nvGrpSpPr>
        <p:cNvPr id="1" name=""/>
        <p:cNvGrpSpPr/>
        <p:nvPr/>
      </p:nvGrpSpPr>
      <p:grpSpPr>
        <a:xfrm>
          <a:off x="0" y="0"/>
          <a:ext cx="0" cy="0"/>
          <a:chOff x="0" y="0"/>
          <a:chExt cx="0" cy="0"/>
        </a:xfrm>
      </p:grpSpPr>
      <p:sp>
        <p:nvSpPr>
          <p:cNvPr id="10" name="Shape 71"/>
          <p:cNvSpPr>
            <a:spLocks noChangeAspect="1"/>
          </p:cNvSpPr>
          <p:nvPr/>
        </p:nvSpPr>
        <p:spPr>
          <a:xfrm rot="10800000">
            <a:off x="204001" y="2024164"/>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1" name="Shape 77"/>
          <p:cNvSpPr/>
          <p:nvPr/>
        </p:nvSpPr>
        <p:spPr>
          <a:xfrm flipH="1">
            <a:off x="204940" y="168283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481200"/>
            <a:ext cx="11627999" cy="4516190"/>
            <a:chOff x="433418" y="1050554"/>
            <a:chExt cx="8280669" cy="275209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0554"/>
              <a:ext cx="8280000" cy="275209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173430"/>
              <a:ext cx="8280669" cy="21937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aseline="0"/>
            </a:lvl1pPr>
          </a:lstStyle>
          <a:p>
            <a:r>
              <a:rPr lang="tr-TR" dirty="0"/>
              <a:t>Bir alt başlıklı sayfa başlığı ekle</a:t>
            </a:r>
          </a:p>
        </p:txBody>
      </p:sp>
      <p:sp>
        <p:nvSpPr>
          <p:cNvPr id="15" name="İçerik Yer Tutucusu 14"/>
          <p:cNvSpPr>
            <a:spLocks noGrp="1"/>
          </p:cNvSpPr>
          <p:nvPr>
            <p:ph sz="quarter" idx="13" hasCustomPrompt="1"/>
          </p:nvPr>
        </p:nvSpPr>
        <p:spPr>
          <a:xfrm>
            <a:off x="695400" y="1682837"/>
            <a:ext cx="10801200" cy="359997"/>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Content Placeholder 6"/>
          <p:cNvSpPr>
            <a:spLocks noGrp="1"/>
          </p:cNvSpPr>
          <p:nvPr>
            <p:ph sz="quarter" idx="14"/>
          </p:nvPr>
        </p:nvSpPr>
        <p:spPr>
          <a:xfrm>
            <a:off x="695400" y="2124633"/>
            <a:ext cx="10801200" cy="38727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762610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1+#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Resim ve Yazı Dengeli İçeren">
    <p:spTree>
      <p:nvGrpSpPr>
        <p:cNvPr id="1" name=""/>
        <p:cNvGrpSpPr/>
        <p:nvPr/>
      </p:nvGrpSpPr>
      <p:grpSpPr>
        <a:xfrm>
          <a:off x="0" y="0"/>
          <a:ext cx="0" cy="0"/>
          <a:chOff x="0" y="0"/>
          <a:chExt cx="0" cy="0"/>
        </a:xfrm>
      </p:grpSpPr>
      <p:sp>
        <p:nvSpPr>
          <p:cNvPr id="14" name="Shape 71"/>
          <p:cNvSpPr>
            <a:spLocks noChangeAspect="1"/>
          </p:cNvSpPr>
          <p:nvPr/>
        </p:nvSpPr>
        <p:spPr>
          <a:xfrm rot="10800000">
            <a:off x="6119219" y="2042840"/>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5" name="Shape 77"/>
          <p:cNvSpPr/>
          <p:nvPr/>
        </p:nvSpPr>
        <p:spPr>
          <a:xfrm flipH="1">
            <a:off x="6119803" y="1682840"/>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8" name="Grup 7"/>
          <p:cNvGrpSpPr/>
          <p:nvPr/>
        </p:nvGrpSpPr>
        <p:grpSpPr>
          <a:xfrm>
            <a:off x="6479804" y="1484783"/>
            <a:ext cx="5713201" cy="4536505"/>
            <a:chOff x="433419" y="1052736"/>
            <a:chExt cx="8281457" cy="5538610"/>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9" y="1052736"/>
              <a:ext cx="8280001" cy="55386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20" y="1294543"/>
              <a:ext cx="8281456" cy="439523"/>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Autofit/>
          </a:bodyPr>
          <a:lstStyle>
            <a:lvl1pPr>
              <a:defRPr sz="2400" b="1" baseline="0">
                <a:latin typeface="Calibri" pitchFamily="34" charset="0"/>
              </a:defRPr>
            </a:lvl1pPr>
          </a:lstStyle>
          <a:p>
            <a:r>
              <a:rPr lang="tr-TR" dirty="0"/>
              <a:t>Resmi ve metni dengeli sayfa başlığı ekle</a:t>
            </a:r>
            <a:endParaRPr lang="en-US" dirty="0"/>
          </a:p>
        </p:txBody>
      </p:sp>
      <p:sp>
        <p:nvSpPr>
          <p:cNvPr id="12" name="İçerik Yer Tutucusu 14"/>
          <p:cNvSpPr>
            <a:spLocks noGrp="1"/>
          </p:cNvSpPr>
          <p:nvPr>
            <p:ph sz="quarter" idx="13" hasCustomPrompt="1"/>
          </p:nvPr>
        </p:nvSpPr>
        <p:spPr>
          <a:xfrm>
            <a:off x="6576055" y="1682840"/>
            <a:ext cx="522656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1" name="İçerik Yer Tutucusu 6"/>
          <p:cNvSpPr>
            <a:spLocks noGrp="1"/>
          </p:cNvSpPr>
          <p:nvPr>
            <p:ph sz="quarter" idx="10" hasCustomPrompt="1"/>
          </p:nvPr>
        </p:nvSpPr>
        <p:spPr>
          <a:xfrm>
            <a:off x="6576055" y="2042840"/>
            <a:ext cx="5226560" cy="3978448"/>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57831" y="1484783"/>
            <a:ext cx="5371008" cy="4536504"/>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spTree>
    <p:extLst>
      <p:ext uri="{BB962C8B-B14F-4D97-AF65-F5344CB8AC3E}">
        <p14:creationId xmlns:p14="http://schemas.microsoft.com/office/powerpoint/2010/main" val="3558792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anim calcmode="lin" valueType="num">
                                      <p:cBhvr additive="base">
                                        <p:cTn id="1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2">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anim calcmode="lin" valueType="num">
                                      <p:cBhvr additive="base">
                                        <p:cTn id="15"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1">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xEl>
                                              <p:pRg st="1" end="1"/>
                                            </p:txEl>
                                          </p:spTgt>
                                        </p:tgtEl>
                                        <p:attrNameLst>
                                          <p:attrName>style.visibility</p:attrName>
                                        </p:attrNameLst>
                                      </p:cBhvr>
                                      <p:to>
                                        <p:strVal val="visible"/>
                                      </p:to>
                                    </p:set>
                                    <p:anim calcmode="lin" valueType="num">
                                      <p:cBhvr additive="base">
                                        <p:cTn id="19"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1">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1">
                                            <p:txEl>
                                              <p:pRg st="2" end="2"/>
                                            </p:txEl>
                                          </p:spTgt>
                                        </p:tgtEl>
                                        <p:attrNameLst>
                                          <p:attrName>style.visibility</p:attrName>
                                        </p:attrNameLst>
                                      </p:cBhvr>
                                      <p:to>
                                        <p:strVal val="visible"/>
                                      </p:to>
                                    </p:set>
                                    <p:anim calcmode="lin" valueType="num">
                                      <p:cBhvr additive="base">
                                        <p:cTn id="23"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1">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1+#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1+#ppt_w/2"/>
                                          </p:val>
                                        </p:tav>
                                        <p:tav tm="100000">
                                          <p:val>
                                            <p:strVal val="#ppt_x"/>
                                          </p:val>
                                        </p:tav>
                                      </p:tavLst>
                                    </p:anim>
                                    <p:anim calcmode="lin" valueType="num">
                                      <p:cBhvr additive="base">
                                        <p:cTn id="32"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Yatay İki Bölümlü Yazı İçeren">
    <p:spTree>
      <p:nvGrpSpPr>
        <p:cNvPr id="1" name=""/>
        <p:cNvGrpSpPr/>
        <p:nvPr/>
      </p:nvGrpSpPr>
      <p:grpSpPr>
        <a:xfrm>
          <a:off x="0" y="0"/>
          <a:ext cx="0" cy="0"/>
          <a:chOff x="0" y="0"/>
          <a:chExt cx="0" cy="0"/>
        </a:xfrm>
      </p:grpSpPr>
      <p:sp>
        <p:nvSpPr>
          <p:cNvPr id="25" name="Shape 71"/>
          <p:cNvSpPr>
            <a:spLocks noChangeAspect="1"/>
          </p:cNvSpPr>
          <p:nvPr/>
        </p:nvSpPr>
        <p:spPr>
          <a:xfrm rot="10800000">
            <a:off x="5410800" y="1999899"/>
            <a:ext cx="363600" cy="4571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 name="connsiteX0" fmla="*/ 0 w 394200"/>
              <a:gd name="connsiteY0" fmla="*/ 0 h 0"/>
              <a:gd name="connsiteX1" fmla="*/ 394200 w 394200"/>
              <a:gd name="connsiteY1" fmla="*/ 0 h 0"/>
              <a:gd name="connsiteX2" fmla="*/ 0 w 394200"/>
              <a:gd name="connsiteY2" fmla="*/ 0 h 0"/>
              <a:gd name="connsiteX0" fmla="*/ 0 w 10000"/>
              <a:gd name="connsiteY0" fmla="*/ 0 h 0"/>
              <a:gd name="connsiteX1" fmla="*/ 10000 w 10000"/>
              <a:gd name="connsiteY1" fmla="*/ 0 h 0"/>
              <a:gd name="connsiteX2" fmla="*/ 2746 w 10000"/>
              <a:gd name="connsiteY2" fmla="*/ -4044 h 0"/>
              <a:gd name="connsiteX3" fmla="*/ 0 w 10000"/>
              <a:gd name="connsiteY3" fmla="*/ 0 h 0"/>
              <a:gd name="connsiteX0" fmla="*/ 0 w 10000"/>
              <a:gd name="connsiteY0" fmla="*/ 0 h 0"/>
              <a:gd name="connsiteX1" fmla="*/ 10000 w 10000"/>
              <a:gd name="connsiteY1" fmla="*/ 0 h 0"/>
              <a:gd name="connsiteX2" fmla="*/ 9906 w 10000"/>
              <a:gd name="connsiteY2" fmla="*/ -139700 h 0"/>
              <a:gd name="connsiteX3" fmla="*/ 0 w 10000"/>
              <a:gd name="connsiteY3" fmla="*/ 0 h 0"/>
            </a:gdLst>
            <a:ahLst/>
            <a:cxnLst>
              <a:cxn ang="0">
                <a:pos x="connsiteX0" y="connsiteY0"/>
              </a:cxn>
              <a:cxn ang="0">
                <a:pos x="connsiteX1" y="connsiteY1"/>
              </a:cxn>
              <a:cxn ang="0">
                <a:pos x="connsiteX2" y="connsiteY2"/>
              </a:cxn>
              <a:cxn ang="0">
                <a:pos x="connsiteX3" y="connsiteY3"/>
              </a:cxn>
            </a:cxnLst>
            <a:rect l="l" t="t" r="r" b="b"/>
            <a:pathLst>
              <a:path w="10000">
                <a:moveTo>
                  <a:pt x="0" y="0"/>
                </a:moveTo>
                <a:lnTo>
                  <a:pt x="10000" y="0"/>
                </a:lnTo>
                <a:cubicBezTo>
                  <a:pt x="9969" y="-46567"/>
                  <a:pt x="9937" y="-93133"/>
                  <a:pt x="9906" y="-139700"/>
                </a:cubicBezTo>
                <a:lnTo>
                  <a:pt x="0" y="0"/>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1" name="Shape 71"/>
          <p:cNvSpPr>
            <a:spLocks noChangeAspect="1"/>
          </p:cNvSpPr>
          <p:nvPr/>
        </p:nvSpPr>
        <p:spPr>
          <a:xfrm rot="10800000">
            <a:off x="5998950" y="204109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5999727" y="168109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13" name="Grup 12"/>
          <p:cNvGrpSpPr/>
          <p:nvPr/>
        </p:nvGrpSpPr>
        <p:grpSpPr>
          <a:xfrm>
            <a:off x="0" y="1469289"/>
            <a:ext cx="5411051" cy="3614153"/>
            <a:chOff x="433416" y="1052737"/>
            <a:chExt cx="8280002" cy="3915328"/>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7"/>
              <a:ext cx="8280000" cy="3915328"/>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3416" y="1282198"/>
              <a:ext cx="8279618" cy="39000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Yatay iki bölümlü yazı başlığı ekle</a:t>
            </a:r>
            <a:endParaRPr lang="en-US" dirty="0"/>
          </a:p>
        </p:txBody>
      </p:sp>
      <p:sp>
        <p:nvSpPr>
          <p:cNvPr id="17" name="İçerik Yer Tutucusu 14"/>
          <p:cNvSpPr>
            <a:spLocks noGrp="1"/>
          </p:cNvSpPr>
          <p:nvPr>
            <p:ph sz="quarter" idx="15" hasCustomPrompt="1"/>
          </p:nvPr>
        </p:nvSpPr>
        <p:spPr>
          <a:xfrm>
            <a:off x="383364" y="1681097"/>
            <a:ext cx="4921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6" name="İçerik Yer Tutucusu 6"/>
          <p:cNvSpPr>
            <a:spLocks noGrp="1"/>
          </p:cNvSpPr>
          <p:nvPr>
            <p:ph sz="quarter" idx="14" hasCustomPrompt="1"/>
          </p:nvPr>
        </p:nvSpPr>
        <p:spPr>
          <a:xfrm>
            <a:off x="383365" y="2041095"/>
            <a:ext cx="4920547" cy="3042345"/>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081054" y="5213588"/>
            <a:ext cx="6279311" cy="1527780"/>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grpSp>
        <p:nvGrpSpPr>
          <p:cNvPr id="8" name="Grup 7"/>
          <p:cNvGrpSpPr/>
          <p:nvPr/>
        </p:nvGrpSpPr>
        <p:grpSpPr>
          <a:xfrm>
            <a:off x="6359727" y="1485313"/>
            <a:ext cx="5832271" cy="3615897"/>
            <a:chOff x="433416" y="1052737"/>
            <a:chExt cx="8280001" cy="3900429"/>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7" y="1052737"/>
              <a:ext cx="8280000" cy="3900429"/>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16" y="1281214"/>
              <a:ext cx="8279616" cy="38832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1" name="İçerik Yer Tutucusu 6"/>
          <p:cNvSpPr>
            <a:spLocks noGrp="1"/>
          </p:cNvSpPr>
          <p:nvPr>
            <p:ph sz="quarter" idx="10" hasCustomPrompt="1"/>
          </p:nvPr>
        </p:nvSpPr>
        <p:spPr>
          <a:xfrm>
            <a:off x="6503745" y="2041097"/>
            <a:ext cx="5245976" cy="3042344"/>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İçerik Yer Tutucusu 14"/>
          <p:cNvSpPr>
            <a:spLocks noGrp="1"/>
          </p:cNvSpPr>
          <p:nvPr>
            <p:ph sz="quarter" idx="13" hasCustomPrompt="1"/>
          </p:nvPr>
        </p:nvSpPr>
        <p:spPr>
          <a:xfrm>
            <a:off x="6503744" y="1681097"/>
            <a:ext cx="5245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26" name="Shape 77"/>
          <p:cNvSpPr/>
          <p:nvPr/>
        </p:nvSpPr>
        <p:spPr>
          <a:xfrm flipH="1">
            <a:off x="5399556" y="1681096"/>
            <a:ext cx="360000" cy="360000"/>
          </a:xfrm>
          <a:custGeom>
            <a:avLst/>
            <a:gdLst>
              <a:gd name="connsiteX0" fmla="*/ 0 w 360000"/>
              <a:gd name="connsiteY0" fmla="*/ 306000 h 306000"/>
              <a:gd name="connsiteX1" fmla="*/ 0 w 360000"/>
              <a:gd name="connsiteY1" fmla="*/ 0 h 306000"/>
              <a:gd name="connsiteX2" fmla="*/ 360000 w 360000"/>
              <a:gd name="connsiteY2" fmla="*/ 306000 h 306000"/>
              <a:gd name="connsiteX3" fmla="*/ 0 w 360000"/>
              <a:gd name="connsiteY3" fmla="*/ 306000 h 306000"/>
              <a:gd name="connsiteX0" fmla="*/ 0 w 364524"/>
              <a:gd name="connsiteY0" fmla="*/ 281286 h 281286"/>
              <a:gd name="connsiteX1" fmla="*/ 364524 w 364524"/>
              <a:gd name="connsiteY1" fmla="*/ 0 h 281286"/>
              <a:gd name="connsiteX2" fmla="*/ 360000 w 364524"/>
              <a:gd name="connsiteY2" fmla="*/ 281286 h 281286"/>
              <a:gd name="connsiteX3" fmla="*/ 0 w 364524"/>
              <a:gd name="connsiteY3" fmla="*/ 281286 h 281286"/>
              <a:gd name="connsiteX0" fmla="*/ 0 w 364524"/>
              <a:gd name="connsiteY0" fmla="*/ 278111 h 278111"/>
              <a:gd name="connsiteX1" fmla="*/ 364524 w 364524"/>
              <a:gd name="connsiteY1" fmla="*/ 0 h 278111"/>
              <a:gd name="connsiteX2" fmla="*/ 360000 w 364524"/>
              <a:gd name="connsiteY2" fmla="*/ 278111 h 278111"/>
              <a:gd name="connsiteX3" fmla="*/ 0 w 364524"/>
              <a:gd name="connsiteY3" fmla="*/ 278111 h 278111"/>
              <a:gd name="connsiteX0" fmla="*/ 0 w 361349"/>
              <a:gd name="connsiteY0" fmla="*/ 278111 h 278111"/>
              <a:gd name="connsiteX1" fmla="*/ 361349 w 361349"/>
              <a:gd name="connsiteY1" fmla="*/ 0 h 278111"/>
              <a:gd name="connsiteX2" fmla="*/ 360000 w 361349"/>
              <a:gd name="connsiteY2" fmla="*/ 278111 h 278111"/>
              <a:gd name="connsiteX3" fmla="*/ 0 w 361349"/>
              <a:gd name="connsiteY3" fmla="*/ 278111 h 278111"/>
            </a:gdLst>
            <a:ahLst/>
            <a:cxnLst>
              <a:cxn ang="0">
                <a:pos x="connsiteX0" y="connsiteY0"/>
              </a:cxn>
              <a:cxn ang="0">
                <a:pos x="connsiteX1" y="connsiteY1"/>
              </a:cxn>
              <a:cxn ang="0">
                <a:pos x="connsiteX2" y="connsiteY2"/>
              </a:cxn>
              <a:cxn ang="0">
                <a:pos x="connsiteX3" y="connsiteY3"/>
              </a:cxn>
            </a:cxnLst>
            <a:rect l="l" t="t" r="r" b="b"/>
            <a:pathLst>
              <a:path w="361349" h="278111">
                <a:moveTo>
                  <a:pt x="0" y="278111"/>
                </a:moveTo>
                <a:lnTo>
                  <a:pt x="361349" y="0"/>
                </a:lnTo>
                <a:cubicBezTo>
                  <a:pt x="360899" y="92704"/>
                  <a:pt x="360450" y="185407"/>
                  <a:pt x="360000" y="278111"/>
                </a:cubicBezTo>
                <a:lnTo>
                  <a:pt x="0" y="278111"/>
                </a:lnTo>
                <a:close/>
              </a:path>
            </a:pathLst>
          </a:cu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Tree>
    <p:extLst>
      <p:ext uri="{BB962C8B-B14F-4D97-AF65-F5344CB8AC3E}">
        <p14:creationId xmlns:p14="http://schemas.microsoft.com/office/powerpoint/2010/main" val="1172178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50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7">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xEl>
                                              <p:pRg st="0" end="0"/>
                                            </p:txEl>
                                          </p:spTgt>
                                        </p:tgtEl>
                                        <p:attrNameLst>
                                          <p:attrName>style.visibility</p:attrName>
                                        </p:attrNameLst>
                                      </p:cBhvr>
                                      <p:to>
                                        <p:strVal val="visible"/>
                                      </p:to>
                                    </p:set>
                                    <p:anim calcmode="lin" valueType="num">
                                      <p:cBhvr additive="base">
                                        <p:cTn id="15" dur="500" fill="hold"/>
                                        <p:tgtEl>
                                          <p:spTgt spid="16">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16">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6">
                                            <p:txEl>
                                              <p:pRg st="1" end="1"/>
                                            </p:txEl>
                                          </p:spTgt>
                                        </p:tgtEl>
                                        <p:attrNameLst>
                                          <p:attrName>style.visibility</p:attrName>
                                        </p:attrNameLst>
                                      </p:cBhvr>
                                      <p:to>
                                        <p:strVal val="visible"/>
                                      </p:to>
                                    </p:set>
                                    <p:anim calcmode="lin" valueType="num">
                                      <p:cBhvr additive="base">
                                        <p:cTn id="19" dur="500" fill="hold"/>
                                        <p:tgtEl>
                                          <p:spTgt spid="16">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6">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xEl>
                                              <p:pRg st="2" end="2"/>
                                            </p:txEl>
                                          </p:spTgt>
                                        </p:tgtEl>
                                        <p:attrNameLst>
                                          <p:attrName>style.visibility</p:attrName>
                                        </p:attrNameLst>
                                      </p:cBhvr>
                                      <p:to>
                                        <p:strVal val="visible"/>
                                      </p:to>
                                    </p:set>
                                    <p:anim calcmode="lin" valueType="num">
                                      <p:cBhvr additive="base">
                                        <p:cTn id="23" dur="500" fill="hold"/>
                                        <p:tgtEl>
                                          <p:spTgt spid="16">
                                            <p:txEl>
                                              <p:pRg st="2" end="2"/>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6">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fill="hold"/>
                                        <p:tgtEl>
                                          <p:spTgt spid="25"/>
                                        </p:tgtEl>
                                        <p:attrNameLst>
                                          <p:attrName>ppt_x</p:attrName>
                                        </p:attrNameLst>
                                      </p:cBhvr>
                                      <p:tavLst>
                                        <p:tav tm="0">
                                          <p:val>
                                            <p:strVal val="0-#ppt_w/2"/>
                                          </p:val>
                                        </p:tav>
                                        <p:tav tm="100000">
                                          <p:val>
                                            <p:strVal val="#ppt_x"/>
                                          </p:val>
                                        </p:tav>
                                      </p:tavLst>
                                    </p:anim>
                                    <p:anim calcmode="lin" valueType="num">
                                      <p:cBhvr additive="base">
                                        <p:cTn id="28" dur="500" fill="hold"/>
                                        <p:tgtEl>
                                          <p:spTgt spid="2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additive="base">
                                        <p:cTn id="31" dur="500" fill="hold"/>
                                        <p:tgtEl>
                                          <p:spTgt spid="26"/>
                                        </p:tgtEl>
                                        <p:attrNameLst>
                                          <p:attrName>ppt_x</p:attrName>
                                        </p:attrNameLst>
                                      </p:cBhvr>
                                      <p:tavLst>
                                        <p:tav tm="0">
                                          <p:val>
                                            <p:strVal val="0-#ppt_w/2"/>
                                          </p:val>
                                        </p:tav>
                                        <p:tav tm="100000">
                                          <p:val>
                                            <p:strVal val="#ppt_x"/>
                                          </p:val>
                                        </p:tav>
                                      </p:tavLst>
                                    </p:anim>
                                    <p:anim calcmode="lin" valueType="num">
                                      <p:cBhvr additive="base">
                                        <p:cTn id="32" dur="500" fill="hold"/>
                                        <p:tgtEl>
                                          <p:spTgt spid="26"/>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1+#ppt_w/2"/>
                                          </p:val>
                                        </p:tav>
                                        <p:tav tm="100000">
                                          <p:val>
                                            <p:strVal val="#ppt_x"/>
                                          </p:val>
                                        </p:tav>
                                      </p:tavLst>
                                    </p:anim>
                                    <p:anim calcmode="lin" valueType="num">
                                      <p:cBhvr additive="base">
                                        <p:cTn id="36" dur="500" fill="hold"/>
                                        <p:tgtEl>
                                          <p:spTgt spid="8"/>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1">
                                            <p:txEl>
                                              <p:pRg st="0" end="0"/>
                                            </p:txEl>
                                          </p:spTgt>
                                        </p:tgtEl>
                                        <p:attrNameLst>
                                          <p:attrName>style.visibility</p:attrName>
                                        </p:attrNameLst>
                                      </p:cBhvr>
                                      <p:to>
                                        <p:strVal val="visible"/>
                                      </p:to>
                                    </p:set>
                                    <p:anim calcmode="lin" valueType="num">
                                      <p:cBhvr additive="base">
                                        <p:cTn id="39"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11">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11">
                                            <p:txEl>
                                              <p:pRg st="1" end="1"/>
                                            </p:txEl>
                                          </p:spTgt>
                                        </p:tgtEl>
                                        <p:attrNameLst>
                                          <p:attrName>style.visibility</p:attrName>
                                        </p:attrNameLst>
                                      </p:cBhvr>
                                      <p:to>
                                        <p:strVal val="visible"/>
                                      </p:to>
                                    </p:set>
                                    <p:anim calcmode="lin" valueType="num">
                                      <p:cBhvr additive="base">
                                        <p:cTn id="43"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11">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11">
                                            <p:txEl>
                                              <p:pRg st="2" end="2"/>
                                            </p:txEl>
                                          </p:spTgt>
                                        </p:tgtEl>
                                        <p:attrNameLst>
                                          <p:attrName>style.visibility</p:attrName>
                                        </p:attrNameLst>
                                      </p:cBhvr>
                                      <p:to>
                                        <p:strVal val="visible"/>
                                      </p:to>
                                    </p:set>
                                    <p:anim calcmode="lin" valueType="num">
                                      <p:cBhvr additive="base">
                                        <p:cTn id="47"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11">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2">
                                            <p:txEl>
                                              <p:pRg st="0" end="0"/>
                                            </p:txEl>
                                          </p:spTgt>
                                        </p:tgtEl>
                                        <p:attrNameLst>
                                          <p:attrName>style.visibility</p:attrName>
                                        </p:attrNameLst>
                                      </p:cBhvr>
                                      <p:to>
                                        <p:strVal val="visible"/>
                                      </p:to>
                                    </p:set>
                                    <p:anim calcmode="lin" valueType="num">
                                      <p:cBhvr additive="base">
                                        <p:cTn id="5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12">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additive="base">
                                        <p:cTn id="55" dur="500" fill="hold"/>
                                        <p:tgtEl>
                                          <p:spTgt spid="21"/>
                                        </p:tgtEl>
                                        <p:attrNameLst>
                                          <p:attrName>ppt_x</p:attrName>
                                        </p:attrNameLst>
                                      </p:cBhvr>
                                      <p:tavLst>
                                        <p:tav tm="0">
                                          <p:val>
                                            <p:strVal val="1+#ppt_w/2"/>
                                          </p:val>
                                        </p:tav>
                                        <p:tav tm="100000">
                                          <p:val>
                                            <p:strVal val="#ppt_x"/>
                                          </p:val>
                                        </p:tav>
                                      </p:tavLst>
                                    </p:anim>
                                    <p:anim calcmode="lin" valueType="num">
                                      <p:cBhvr additive="base">
                                        <p:cTn id="56" dur="500" fill="hold"/>
                                        <p:tgtEl>
                                          <p:spTgt spid="21"/>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2"/>
                                        </p:tgtEl>
                                        <p:attrNameLst>
                                          <p:attrName>style.visibility</p:attrName>
                                        </p:attrNameLst>
                                      </p:cBhvr>
                                      <p:to>
                                        <p:strVal val="visible"/>
                                      </p:to>
                                    </p:set>
                                    <p:anim calcmode="lin" valueType="num">
                                      <p:cBhvr additive="base">
                                        <p:cTn id="59" dur="500" fill="hold"/>
                                        <p:tgtEl>
                                          <p:spTgt spid="22"/>
                                        </p:tgtEl>
                                        <p:attrNameLst>
                                          <p:attrName>ppt_x</p:attrName>
                                        </p:attrNameLst>
                                      </p:cBhvr>
                                      <p:tavLst>
                                        <p:tav tm="0">
                                          <p:val>
                                            <p:strVal val="1+#ppt_w/2"/>
                                          </p:val>
                                        </p:tav>
                                        <p:tav tm="100000">
                                          <p:val>
                                            <p:strVal val="#ppt_x"/>
                                          </p:val>
                                        </p:tav>
                                      </p:tavLst>
                                    </p:anim>
                                    <p:anim calcmode="lin" valueType="num">
                                      <p:cBhvr additive="base">
                                        <p:cTn id="60"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1" grpId="0" animBg="1"/>
      <p:bldP spid="22" grpId="0" animBg="1"/>
      <p:bldP spid="17" grpId="0" build="p">
        <p:tmplLst>
          <p:tmpl lvl="1">
            <p:tnLst>
              <p:par>
                <p:cTn presetID="2" presetClass="entr" presetSubtype="8"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0-#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16" grpId="0" build="p">
        <p:tmplLst>
          <p:tmpl lvl="1">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26" grpId="0" animBg="1"/>
    </p:bldLst>
  </p:timing>
  <p:hf hdr="0" ftr="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Dikey İki Bölümlü Yazı İçeren">
    <p:spTree>
      <p:nvGrpSpPr>
        <p:cNvPr id="1" name=""/>
        <p:cNvGrpSpPr/>
        <p:nvPr/>
      </p:nvGrpSpPr>
      <p:grpSpPr>
        <a:xfrm>
          <a:off x="0" y="0"/>
          <a:ext cx="0" cy="0"/>
          <a:chOff x="0" y="0"/>
          <a:chExt cx="0" cy="0"/>
        </a:xfrm>
      </p:grpSpPr>
      <p:sp>
        <p:nvSpPr>
          <p:cNvPr id="21" name="Shape 71"/>
          <p:cNvSpPr>
            <a:spLocks noChangeAspect="1"/>
          </p:cNvSpPr>
          <p:nvPr/>
        </p:nvSpPr>
        <p:spPr>
          <a:xfrm rot="10800000">
            <a:off x="332600" y="189560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336583" y="1530734"/>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8" name="Shape 71"/>
          <p:cNvSpPr>
            <a:spLocks noChangeAspect="1"/>
          </p:cNvSpPr>
          <p:nvPr/>
        </p:nvSpPr>
        <p:spPr>
          <a:xfrm rot="10800000">
            <a:off x="332601" y="4334133"/>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9" name="Shape 77"/>
          <p:cNvSpPr/>
          <p:nvPr/>
        </p:nvSpPr>
        <p:spPr>
          <a:xfrm flipH="1">
            <a:off x="336572" y="3974133"/>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Dikey iki bölümlü yazı başlığı ekle</a:t>
            </a:r>
            <a:endParaRPr lang="en-US" dirty="0"/>
          </a:p>
        </p:txBody>
      </p:sp>
      <p:grpSp>
        <p:nvGrpSpPr>
          <p:cNvPr id="13" name="Grup 12"/>
          <p:cNvGrpSpPr/>
          <p:nvPr/>
        </p:nvGrpSpPr>
        <p:grpSpPr>
          <a:xfrm>
            <a:off x="696583" y="1444972"/>
            <a:ext cx="11495419" cy="2246005"/>
            <a:chOff x="432201" y="1052733"/>
            <a:chExt cx="8769238" cy="2823213"/>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3"/>
              <a:ext cx="8768021" cy="2823213"/>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2201" y="1160538"/>
              <a:ext cx="8768766" cy="45251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6" name="İçerik Yer Tutucusu 6"/>
          <p:cNvSpPr>
            <a:spLocks noGrp="1"/>
          </p:cNvSpPr>
          <p:nvPr>
            <p:ph sz="quarter" idx="14" hasCustomPrompt="1"/>
          </p:nvPr>
        </p:nvSpPr>
        <p:spPr>
          <a:xfrm>
            <a:off x="768593" y="1901409"/>
            <a:ext cx="10585177" cy="178956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7" name="İçerik Yer Tutucusu 14"/>
          <p:cNvSpPr>
            <a:spLocks noGrp="1"/>
          </p:cNvSpPr>
          <p:nvPr>
            <p:ph sz="quarter" idx="15" hasCustomPrompt="1"/>
          </p:nvPr>
        </p:nvSpPr>
        <p:spPr>
          <a:xfrm>
            <a:off x="768592" y="1530734"/>
            <a:ext cx="10584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grpSp>
        <p:nvGrpSpPr>
          <p:cNvPr id="23" name="Grup 22"/>
          <p:cNvGrpSpPr/>
          <p:nvPr/>
        </p:nvGrpSpPr>
        <p:grpSpPr>
          <a:xfrm>
            <a:off x="696581" y="3848743"/>
            <a:ext cx="11495419" cy="2244553"/>
            <a:chOff x="432201" y="1052736"/>
            <a:chExt cx="8769237" cy="2823210"/>
          </a:xfrm>
          <a:effectLst>
            <a:outerShdw blurRad="50800" dist="76200" dir="2700000" algn="tl" rotWithShape="0">
              <a:prstClr val="black">
                <a:alpha val="40000"/>
              </a:prstClr>
            </a:outerShdw>
          </a:effectLst>
        </p:grpSpPr>
        <p:sp>
          <p:nvSpPr>
            <p:cNvPr id="24" name="_color1" descr="© INSCALE GmbH, 26.05.2010&#10;http://www.presentationload.com/"/>
            <p:cNvSpPr>
              <a:spLocks noChangeArrowheads="1"/>
            </p:cNvSpPr>
            <p:nvPr/>
          </p:nvSpPr>
          <p:spPr bwMode="gray">
            <a:xfrm>
              <a:off x="433417" y="1052736"/>
              <a:ext cx="8768021" cy="28232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25" name="_color1" descr="© INSCALE GmbH, 26.05.2010&#10;http://www.presentationload.com/"/>
            <p:cNvSpPr>
              <a:spLocks noChangeArrowheads="1"/>
            </p:cNvSpPr>
            <p:nvPr/>
          </p:nvSpPr>
          <p:spPr bwMode="gray">
            <a:xfrm>
              <a:off x="432201" y="1216581"/>
              <a:ext cx="8768765" cy="45281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6" name="İçerik Yer Tutucusu 6"/>
          <p:cNvSpPr>
            <a:spLocks noGrp="1"/>
          </p:cNvSpPr>
          <p:nvPr>
            <p:ph sz="quarter" idx="16" hasCustomPrompt="1"/>
          </p:nvPr>
        </p:nvSpPr>
        <p:spPr>
          <a:xfrm>
            <a:off x="768593" y="4343878"/>
            <a:ext cx="10585177" cy="174941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27" name="İçerik Yer Tutucusu 14"/>
          <p:cNvSpPr>
            <a:spLocks noGrp="1"/>
          </p:cNvSpPr>
          <p:nvPr>
            <p:ph sz="quarter" idx="17" hasCustomPrompt="1"/>
          </p:nvPr>
        </p:nvSpPr>
        <p:spPr>
          <a:xfrm>
            <a:off x="768591" y="3979006"/>
            <a:ext cx="10584000" cy="360000"/>
          </a:xfrm>
          <a:effectLst/>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Tree>
    <p:extLst>
      <p:ext uri="{BB962C8B-B14F-4D97-AF65-F5344CB8AC3E}">
        <p14:creationId xmlns:p14="http://schemas.microsoft.com/office/powerpoint/2010/main" val="2676537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1+#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6">
                                            <p:txEl>
                                              <p:pRg st="0" end="0"/>
                                            </p:txEl>
                                          </p:spTgt>
                                        </p:tgtEl>
                                        <p:attrNameLst>
                                          <p:attrName>style.visibility</p:attrName>
                                        </p:attrNameLst>
                                      </p:cBhvr>
                                      <p:to>
                                        <p:strVal val="visible"/>
                                      </p:to>
                                    </p:set>
                                    <p:anim calcmode="lin" valueType="num">
                                      <p:cBhvr additive="base">
                                        <p:cTn id="11"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6">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6">
                                            <p:txEl>
                                              <p:pRg st="1" end="1"/>
                                            </p:txEl>
                                          </p:spTgt>
                                        </p:tgtEl>
                                        <p:attrNameLst>
                                          <p:attrName>style.visibility</p:attrName>
                                        </p:attrNameLst>
                                      </p:cBhvr>
                                      <p:to>
                                        <p:strVal val="visible"/>
                                      </p:to>
                                    </p:set>
                                    <p:anim calcmode="lin" valueType="num">
                                      <p:cBhvr additive="base">
                                        <p:cTn id="15" dur="500" fill="hold"/>
                                        <p:tgtEl>
                                          <p:spTgt spid="16">
                                            <p:txEl>
                                              <p:pRg st="1" end="1"/>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6">
                                            <p:txEl>
                                              <p:pRg st="1" end="1"/>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6">
                                            <p:txEl>
                                              <p:pRg st="2" end="2"/>
                                            </p:txEl>
                                          </p:spTgt>
                                        </p:tgtEl>
                                        <p:attrNameLst>
                                          <p:attrName>style.visibility</p:attrName>
                                        </p:attrNameLst>
                                      </p:cBhvr>
                                      <p:to>
                                        <p:strVal val="visible"/>
                                      </p:to>
                                    </p:set>
                                    <p:anim calcmode="lin" valueType="num">
                                      <p:cBhvr additive="base">
                                        <p:cTn id="19" dur="500" fill="hold"/>
                                        <p:tgtEl>
                                          <p:spTgt spid="16">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6">
                                            <p:txEl>
                                              <p:pRg st="2" end="2"/>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anim calcmode="lin" valueType="num">
                                      <p:cBhvr additive="base">
                                        <p:cTn id="23" dur="500" fill="hold"/>
                                        <p:tgtEl>
                                          <p:spTgt spid="17">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7">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additive="base">
                                        <p:cTn id="35" dur="500" fill="hold"/>
                                        <p:tgtEl>
                                          <p:spTgt spid="23"/>
                                        </p:tgtEl>
                                        <p:attrNameLst>
                                          <p:attrName>ppt_x</p:attrName>
                                        </p:attrNameLst>
                                      </p:cBhvr>
                                      <p:tavLst>
                                        <p:tav tm="0">
                                          <p:val>
                                            <p:strVal val="1+#ppt_w/2"/>
                                          </p:val>
                                        </p:tav>
                                        <p:tav tm="100000">
                                          <p:val>
                                            <p:strVal val="#ppt_x"/>
                                          </p:val>
                                        </p:tav>
                                      </p:tavLst>
                                    </p:anim>
                                    <p:anim calcmode="lin" valueType="num">
                                      <p:cBhvr additive="base">
                                        <p:cTn id="36" dur="500" fill="hold"/>
                                        <p:tgtEl>
                                          <p:spTgt spid="23"/>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6">
                                            <p:txEl>
                                              <p:pRg st="0" end="0"/>
                                            </p:txEl>
                                          </p:spTgt>
                                        </p:tgtEl>
                                        <p:attrNameLst>
                                          <p:attrName>style.visibility</p:attrName>
                                        </p:attrNameLst>
                                      </p:cBhvr>
                                      <p:to>
                                        <p:strVal val="visible"/>
                                      </p:to>
                                    </p:set>
                                    <p:anim calcmode="lin" valueType="num">
                                      <p:cBhvr additive="base">
                                        <p:cTn id="39" dur="500" fill="hold"/>
                                        <p:tgtEl>
                                          <p:spTgt spid="26">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26">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26">
                                            <p:txEl>
                                              <p:pRg st="1" end="1"/>
                                            </p:txEl>
                                          </p:spTgt>
                                        </p:tgtEl>
                                        <p:attrNameLst>
                                          <p:attrName>style.visibility</p:attrName>
                                        </p:attrNameLst>
                                      </p:cBhvr>
                                      <p:to>
                                        <p:strVal val="visible"/>
                                      </p:to>
                                    </p:set>
                                    <p:anim calcmode="lin" valueType="num">
                                      <p:cBhvr additive="base">
                                        <p:cTn id="43" dur="500" fill="hold"/>
                                        <p:tgtEl>
                                          <p:spTgt spid="26">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26">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26">
                                            <p:txEl>
                                              <p:pRg st="2" end="2"/>
                                            </p:txEl>
                                          </p:spTgt>
                                        </p:tgtEl>
                                        <p:attrNameLst>
                                          <p:attrName>style.visibility</p:attrName>
                                        </p:attrNameLst>
                                      </p:cBhvr>
                                      <p:to>
                                        <p:strVal val="visible"/>
                                      </p:to>
                                    </p:set>
                                    <p:anim calcmode="lin" valueType="num">
                                      <p:cBhvr additive="base">
                                        <p:cTn id="47" dur="500" fill="hold"/>
                                        <p:tgtEl>
                                          <p:spTgt spid="26">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26">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27">
                                            <p:txEl>
                                              <p:pRg st="0" end="0"/>
                                            </p:txEl>
                                          </p:spTgt>
                                        </p:tgtEl>
                                        <p:attrNameLst>
                                          <p:attrName>style.visibility</p:attrName>
                                        </p:attrNameLst>
                                      </p:cBhvr>
                                      <p:to>
                                        <p:strVal val="visible"/>
                                      </p:to>
                                    </p:set>
                                    <p:anim calcmode="lin" valueType="num">
                                      <p:cBhvr additive="base">
                                        <p:cTn id="51" dur="500" fill="hold"/>
                                        <p:tgtEl>
                                          <p:spTgt spid="27">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27">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fill="hold"/>
                                        <p:tgtEl>
                                          <p:spTgt spid="28"/>
                                        </p:tgtEl>
                                        <p:attrNameLst>
                                          <p:attrName>ppt_x</p:attrName>
                                        </p:attrNameLst>
                                      </p:cBhvr>
                                      <p:tavLst>
                                        <p:tav tm="0">
                                          <p:val>
                                            <p:strVal val="1+#ppt_w/2"/>
                                          </p:val>
                                        </p:tav>
                                        <p:tav tm="100000">
                                          <p:val>
                                            <p:strVal val="#ppt_x"/>
                                          </p:val>
                                        </p:tav>
                                      </p:tavLst>
                                    </p:anim>
                                    <p:anim calcmode="lin" valueType="num">
                                      <p:cBhvr additive="base">
                                        <p:cTn id="56" dur="500" fill="hold"/>
                                        <p:tgtEl>
                                          <p:spTgt spid="28"/>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500" fill="hold"/>
                                        <p:tgtEl>
                                          <p:spTgt spid="29"/>
                                        </p:tgtEl>
                                        <p:attrNameLst>
                                          <p:attrName>ppt_x</p:attrName>
                                        </p:attrNameLst>
                                      </p:cBhvr>
                                      <p:tavLst>
                                        <p:tav tm="0">
                                          <p:val>
                                            <p:strVal val="1+#ppt_w/2"/>
                                          </p:val>
                                        </p:tav>
                                        <p:tav tm="100000">
                                          <p:val>
                                            <p:strVal val="#ppt_x"/>
                                          </p:val>
                                        </p:tav>
                                      </p:tavLst>
                                    </p:anim>
                                    <p:anim calcmode="lin" valueType="num">
                                      <p:cBhvr additive="base">
                                        <p:cTn id="60"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8" grpId="0" animBg="1"/>
      <p:bldP spid="29"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7" grpId="0" build="p">
        <p:tmplLst>
          <p:tmpl lvl="1">
            <p:tnLst>
              <p:par>
                <p:cTn presetID="2" presetClass="entr" presetSubtype="2"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1+#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P spid="27" grpId="0" build="p">
        <p:tmplLst>
          <p:tmpl lvl="1">
            <p:tnLst>
              <p:par>
                <p:cTn presetID="2" presetClass="entr" presetSubtype="2" fill="hold" nodeType="with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1+#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Tree>
    <p:extLst>
      <p:ext uri="{BB962C8B-B14F-4D97-AF65-F5344CB8AC3E}">
        <p14:creationId xmlns:p14="http://schemas.microsoft.com/office/powerpoint/2010/main" val="3319725574"/>
      </p:ext>
    </p:extLst>
  </p:cSld>
  <p:clrMapOvr>
    <a:masterClrMapping/>
  </p:clrMapOvr>
  <p:hf hdr="0" ftr="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1_Yalnızca Başlık">
    <p:spTree>
      <p:nvGrpSpPr>
        <p:cNvPr id="1" name=""/>
        <p:cNvGrpSpPr/>
        <p:nvPr/>
      </p:nvGrpSpPr>
      <p:grpSpPr>
        <a:xfrm>
          <a:off x="0" y="0"/>
          <a:ext cx="0" cy="0"/>
          <a:chOff x="0" y="0"/>
          <a:chExt cx="0" cy="0"/>
        </a:xfrm>
      </p:grpSpPr>
      <p:sp>
        <p:nvSpPr>
          <p:cNvPr id="2" name="1 Başlık" title="Header"/>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
        <p:nvSpPr>
          <p:cNvPr id="10" name="Shape 63"/>
          <p:cNvSpPr/>
          <p:nvPr/>
        </p:nvSpPr>
        <p:spPr>
          <a:xfrm rot="10800000">
            <a:off x="6096040" y="1152708"/>
            <a:ext cx="432008" cy="116052"/>
          </a:xfrm>
          <a:prstGeom prst="triangle">
            <a:avLst>
              <a:gd name="adj" fmla="val 25906"/>
            </a:avLst>
          </a:prstGeom>
          <a:solidFill>
            <a:srgbClr val="D26F00"/>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6" name="Right Triangle 5"/>
          <p:cNvSpPr/>
          <p:nvPr/>
        </p:nvSpPr>
        <p:spPr>
          <a:xfrm rot="16200000">
            <a:off x="6366030" y="559760"/>
            <a:ext cx="720080" cy="828092"/>
          </a:xfrm>
          <a:prstGeom prst="rtTriangle">
            <a:avLst/>
          </a:prstGeom>
          <a:solidFill>
            <a:srgbClr val="D9D9D9"/>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
        <p:nvSpPr>
          <p:cNvPr id="8" name="_color1" descr="© INSCALE GmbH, 26.05.2010&#10;http://www.presentationload.com/"/>
          <p:cNvSpPr>
            <a:spLocks noChangeArrowheads="1"/>
          </p:cNvSpPr>
          <p:nvPr/>
        </p:nvSpPr>
        <p:spPr bwMode="gray">
          <a:xfrm>
            <a:off x="7140116" y="613766"/>
            <a:ext cx="5051884" cy="720080"/>
          </a:xfrm>
          <a:prstGeom prst="rect">
            <a:avLst/>
          </a:prstGeom>
          <a:solidFill>
            <a:srgbClr val="D9D9D9"/>
          </a:solidFill>
          <a:ln w="12700">
            <a:noFill/>
            <a:miter lim="800000"/>
            <a:headEnd/>
            <a:tailEnd/>
          </a:ln>
          <a:effectLst>
            <a:outerShdw blurRad="50800" dist="76200" dir="2700000" algn="tl" rotWithShape="0">
              <a:prstClr val="black">
                <a:alpha val="40000"/>
              </a:prstClr>
            </a:outerShdw>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7" name="Shape 77"/>
          <p:cNvSpPr/>
          <p:nvPr/>
        </p:nvSpPr>
        <p:spPr>
          <a:xfrm flipH="1">
            <a:off x="6096040" y="783379"/>
            <a:ext cx="360000" cy="369332"/>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5" name="TextBox 4"/>
          <p:cNvSpPr txBox="1"/>
          <p:nvPr/>
        </p:nvSpPr>
        <p:spPr>
          <a:xfrm>
            <a:off x="6456040" y="783379"/>
            <a:ext cx="5735960" cy="369332"/>
          </a:xfrm>
          <a:prstGeom prst="rect">
            <a:avLst/>
          </a:prstGeom>
          <a:solidFill>
            <a:srgbClr val="FF9801"/>
          </a:solidFill>
          <a:effectLst>
            <a:outerShdw blurRad="50800" dist="76200" dir="2700000" algn="tl" rotWithShape="0">
              <a:prstClr val="black">
                <a:alpha val="40000"/>
              </a:prstClr>
            </a:outerShdw>
          </a:effectLst>
        </p:spPr>
        <p:txBody>
          <a:bodyPr wrap="square" rtlCol="0">
            <a:spAutoFit/>
          </a:bodyPr>
          <a:lstStyle/>
          <a:p>
            <a:pPr algn="ctr"/>
            <a:endParaRPr lang="en-GB" b="1">
              <a:solidFill>
                <a:schemeClr val="bg1"/>
              </a:solidFill>
            </a:endParaRPr>
          </a:p>
        </p:txBody>
      </p:sp>
      <p:sp>
        <p:nvSpPr>
          <p:cNvPr id="16" name="İçerik Yer Tutucusu 14"/>
          <p:cNvSpPr>
            <a:spLocks noGrp="1"/>
          </p:cNvSpPr>
          <p:nvPr>
            <p:ph sz="quarter" idx="17" hasCustomPrompt="1"/>
          </p:nvPr>
        </p:nvSpPr>
        <p:spPr>
          <a:xfrm>
            <a:off x="6960096" y="783379"/>
            <a:ext cx="5032460" cy="360000"/>
          </a:xfrm>
          <a:effectLst/>
        </p:spPr>
        <p:txBody>
          <a:bodyPr anchor="ctr">
            <a:noAutofit/>
          </a:bodyPr>
          <a:lstStyle>
            <a:lvl1pPr marL="0" indent="0" algn="ctr">
              <a:buNone/>
              <a:defRPr sz="2000" b="1" baseline="0">
                <a:solidFill>
                  <a:schemeClr val="bg1"/>
                </a:solidFill>
                <a:effectLst>
                  <a:outerShdw blurRad="38100" dist="38100" dir="2700000" algn="tl">
                    <a:srgbClr val="000000">
                      <a:alpha val="43137"/>
                    </a:srgbClr>
                  </a:outerShdw>
                </a:effectLst>
                <a:latin typeface="+mn-lt"/>
              </a:defRPr>
            </a:lvl1pPr>
          </a:lstStyle>
          <a:p>
            <a:pPr lvl="0"/>
            <a:r>
              <a:rPr lang="tr-TR" b="1" dirty="0"/>
              <a:t>Alt Başlık Ekle</a:t>
            </a:r>
            <a:endParaRPr lang="tr-TR" dirty="0"/>
          </a:p>
        </p:txBody>
      </p:sp>
    </p:spTree>
    <p:extLst>
      <p:ext uri="{BB962C8B-B14F-4D97-AF65-F5344CB8AC3E}">
        <p14:creationId xmlns:p14="http://schemas.microsoft.com/office/powerpoint/2010/main" val="3640289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1+#ppt_w/2"/>
                                          </p:val>
                                        </p:tav>
                                        <p:tav tm="100000">
                                          <p:val>
                                            <p:strVal val="#ppt_x"/>
                                          </p:val>
                                        </p:tav>
                                      </p:tavLst>
                                    </p:anim>
                                    <p:anim calcmode="lin" valueType="num">
                                      <p:cBhvr additive="base">
                                        <p:cTn id="24" dur="500" fill="hold"/>
                                        <p:tgtEl>
                                          <p:spTgt spid="5"/>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anim calcmode="lin" valueType="num">
                                      <p:cBhvr additive="base">
                                        <p:cTn id="27"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6">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6" grpId="0" animBg="1"/>
      <p:bldP spid="8" grpId="0" animBg="1"/>
      <p:bldP spid="7" grpId="0" animBg="1"/>
      <p:bldP spid="5"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Kapanış">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9830"/>
          <a:stretch/>
        </p:blipFill>
        <p:spPr>
          <a:xfrm>
            <a:off x="-1269" y="2692"/>
            <a:ext cx="12193269" cy="6858000"/>
          </a:xfrm>
          <a:prstGeom prst="rect">
            <a:avLst/>
          </a:prstGeom>
          <a:ln>
            <a:noFill/>
          </a:ln>
          <a:effectLst/>
        </p:spPr>
      </p:pic>
      <p:sp>
        <p:nvSpPr>
          <p:cNvPr id="6" name="Metin kutusu 5"/>
          <p:cNvSpPr txBox="1"/>
          <p:nvPr/>
        </p:nvSpPr>
        <p:spPr>
          <a:xfrm>
            <a:off x="3359696" y="6093296"/>
            <a:ext cx="4620239" cy="584775"/>
          </a:xfrm>
          <a:prstGeom prst="rect">
            <a:avLst/>
          </a:prstGeom>
          <a:noFill/>
        </p:spPr>
        <p:txBody>
          <a:bodyPr wrap="none" rtlCol="0">
            <a:spAutoFit/>
          </a:bodyPr>
          <a:lstStyle/>
          <a:p>
            <a:pPr algn="ctr"/>
            <a:r>
              <a:rPr lang="tr-TR" sz="3200" b="1" err="1">
                <a:solidFill>
                  <a:schemeClr val="bg1"/>
                </a:solidFill>
                <a:effectLst>
                  <a:glow rad="228600">
                    <a:schemeClr val="accent2">
                      <a:satMod val="175000"/>
                      <a:alpha val="40000"/>
                    </a:schemeClr>
                  </a:glow>
                  <a:outerShdw blurRad="38100" dist="38100" dir="2700000" algn="tl">
                    <a:srgbClr val="000000">
                      <a:alpha val="43137"/>
                    </a:srgbClr>
                  </a:outerShdw>
                </a:effectLst>
                <a:latin typeface="Calibri" pitchFamily="34" charset="0"/>
              </a:rPr>
              <a:t>aydin@hackeracademy.uk</a:t>
            </a:r>
            <a:endParaRPr lang="tr-TR" sz="3200" b="1">
              <a:solidFill>
                <a:schemeClr val="bg1"/>
              </a:solidFill>
              <a:effectLst>
                <a:glow rad="228600">
                  <a:schemeClr val="accent2">
                    <a:satMod val="175000"/>
                    <a:alpha val="40000"/>
                  </a:schemeClr>
                </a:glow>
                <a:outerShdw blurRad="38100" dist="38100" dir="2700000" algn="tl">
                  <a:srgbClr val="000000">
                    <a:alpha val="43137"/>
                  </a:srgbClr>
                </a:outerShdw>
              </a:effectLst>
              <a:latin typeface="Calibri" pitchFamily="34" charset="0"/>
            </a:endParaRPr>
          </a:p>
        </p:txBody>
      </p:sp>
    </p:spTree>
    <p:extLst>
      <p:ext uri="{BB962C8B-B14F-4D97-AF65-F5344CB8AC3E}">
        <p14:creationId xmlns:p14="http://schemas.microsoft.com/office/powerpoint/2010/main" val="3802741585"/>
      </p:ext>
    </p:extLst>
  </p:cSld>
  <p:clrMapOvr>
    <a:masterClrMapping/>
  </p:clrMapOvr>
  <p:hf hdr="0" ftr="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1_Bir Alt Başlıklı">
    <p:spTree>
      <p:nvGrpSpPr>
        <p:cNvPr id="1" name=""/>
        <p:cNvGrpSpPr/>
        <p:nvPr/>
      </p:nvGrpSpPr>
      <p:grpSpPr>
        <a:xfrm>
          <a:off x="0" y="0"/>
          <a:ext cx="0" cy="0"/>
          <a:chOff x="0" y="0"/>
          <a:chExt cx="0" cy="0"/>
        </a:xfrm>
      </p:grpSpPr>
      <p:sp>
        <p:nvSpPr>
          <p:cNvPr id="9" name="Shape 71"/>
          <p:cNvSpPr>
            <a:spLocks noChangeAspect="1"/>
          </p:cNvSpPr>
          <p:nvPr/>
        </p:nvSpPr>
        <p:spPr>
          <a:xfrm rot="10800000">
            <a:off x="204001" y="2042843"/>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0" name="Shape 77"/>
          <p:cNvSpPr/>
          <p:nvPr/>
        </p:nvSpPr>
        <p:spPr>
          <a:xfrm flipH="1">
            <a:off x="204939" y="1682843"/>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39" y="1449432"/>
            <a:ext cx="11627999" cy="4643864"/>
            <a:chOff x="433417" y="1024611"/>
            <a:chExt cx="8280669" cy="3694530"/>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24611"/>
              <a:ext cx="8280000" cy="369453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7" y="1210306"/>
              <a:ext cx="8280669" cy="286406"/>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aseline="0"/>
            </a:lvl1pPr>
          </a:lstStyle>
          <a:p>
            <a:r>
              <a:rPr lang="tr-TR" dirty="0"/>
              <a:t>Bir alt başlıklı sayfa başlığı ekle</a:t>
            </a:r>
          </a:p>
        </p:txBody>
      </p:sp>
      <p:sp>
        <p:nvSpPr>
          <p:cNvPr id="15" name="İçerik Yer Tutucusu 14"/>
          <p:cNvSpPr>
            <a:spLocks noGrp="1"/>
          </p:cNvSpPr>
          <p:nvPr>
            <p:ph sz="quarter" idx="13" hasCustomPrompt="1"/>
          </p:nvPr>
        </p:nvSpPr>
        <p:spPr>
          <a:xfrm>
            <a:off x="677741" y="1682843"/>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8" name="İçerik Yer Tutucusu 6"/>
          <p:cNvSpPr>
            <a:spLocks noGrp="1"/>
          </p:cNvSpPr>
          <p:nvPr>
            <p:ph sz="quarter" idx="10" hasCustomPrompt="1"/>
          </p:nvPr>
        </p:nvSpPr>
        <p:spPr>
          <a:xfrm>
            <a:off x="677739" y="2042843"/>
            <a:ext cx="10818861" cy="4050455"/>
          </a:xfrm>
        </p:spPr>
        <p:txBody>
          <a:bodyPr anchor="ctr">
            <a:normAutofit/>
          </a:bodyPr>
          <a:lstStyle>
            <a:lvl1pPr>
              <a:lnSpc>
                <a:spcPct val="150000"/>
              </a:lnSpc>
              <a:defRPr sz="1500" baseline="0"/>
            </a:lvl1pPr>
            <a:lvl2pPr>
              <a:defRPr sz="1350" baseline="0"/>
            </a:lvl2pPr>
            <a:lvl3pPr>
              <a:defRPr sz="1350" baseline="0"/>
            </a:lvl3pPr>
          </a:lstStyle>
          <a:p>
            <a:pPr lvl="0"/>
            <a:r>
              <a:rPr lang="tr-TR" dirty="0"/>
              <a:t>İçerik eklemek için tıklayın</a:t>
            </a:r>
          </a:p>
          <a:p>
            <a:pPr lvl="1"/>
            <a:r>
              <a:rPr lang="tr-TR" dirty="0"/>
              <a:t>İkinci seviye içerik</a:t>
            </a:r>
          </a:p>
          <a:p>
            <a:pPr lvl="2"/>
            <a:r>
              <a:rPr lang="tr-TR" dirty="0"/>
              <a:t>Üçüncü seviye içerik</a:t>
            </a:r>
          </a:p>
        </p:txBody>
      </p:sp>
    </p:spTree>
    <p:extLst>
      <p:ext uri="{BB962C8B-B14F-4D97-AF65-F5344CB8AC3E}">
        <p14:creationId xmlns:p14="http://schemas.microsoft.com/office/powerpoint/2010/main" val="73473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8">
                                            <p:txEl>
                                              <p:pRg st="0" end="0"/>
                                            </p:txEl>
                                          </p:spTgt>
                                        </p:tgtEl>
                                        <p:attrNameLst>
                                          <p:attrName>style.visibility</p:attrName>
                                        </p:attrNameLst>
                                      </p:cBhvr>
                                      <p:to>
                                        <p:strVal val="visible"/>
                                      </p:to>
                                    </p:set>
                                    <p:anim calcmode="lin" valueType="num">
                                      <p:cBhvr additive="base">
                                        <p:cTn id="15"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8">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8">
                                            <p:txEl>
                                              <p:pRg st="1" end="1"/>
                                            </p:txEl>
                                          </p:spTgt>
                                        </p:tgtEl>
                                        <p:attrNameLst>
                                          <p:attrName>style.visibility</p:attrName>
                                        </p:attrNameLst>
                                      </p:cBhvr>
                                      <p:to>
                                        <p:strVal val="visible"/>
                                      </p:to>
                                    </p:set>
                                    <p:anim calcmode="lin" valueType="num">
                                      <p:cBhvr additive="base">
                                        <p:cTn id="19" dur="500" fill="hold"/>
                                        <p:tgtEl>
                                          <p:spTgt spid="18">
                                            <p:txEl>
                                              <p:pRg st="1" end="1"/>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8">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8">
                                            <p:txEl>
                                              <p:pRg st="2" end="2"/>
                                            </p:txEl>
                                          </p:spTgt>
                                        </p:tgtEl>
                                        <p:attrNameLst>
                                          <p:attrName>style.visibility</p:attrName>
                                        </p:attrNameLst>
                                      </p:cBhvr>
                                      <p:to>
                                        <p:strVal val="visible"/>
                                      </p:to>
                                    </p:set>
                                    <p:anim calcmode="lin" valueType="num">
                                      <p:cBhvr additive="base">
                                        <p:cTn id="23" dur="500" fill="hold"/>
                                        <p:tgtEl>
                                          <p:spTgt spid="18">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8">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1+#ppt_w/2"/>
                                          </p:val>
                                        </p:tav>
                                        <p:tav tm="100000">
                                          <p:val>
                                            <p:strVal val="#ppt_x"/>
                                          </p:val>
                                        </p:tav>
                                      </p:tavLst>
                                    </p:anim>
                                    <p:anim calcmode="lin" valueType="num">
                                      <p:cBhvr additive="base">
                                        <p:cTn id="28" dur="500" fill="hold"/>
                                        <p:tgtEl>
                                          <p:spTgt spid="9"/>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1+#ppt_w/2"/>
                                          </p:val>
                                        </p:tav>
                                        <p:tav tm="100000">
                                          <p:val>
                                            <p:strVal val="#ppt_x"/>
                                          </p:val>
                                        </p:tav>
                                      </p:tavLst>
                                    </p:anim>
                                    <p:anim calcmode="lin" valueType="num">
                                      <p:cBhvr additive="base">
                                        <p:cTn id="32"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18" grpId="0" build="p">
        <p:tmplLst>
          <p:tmpl lvl="1">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dirty="0"/>
          </a:p>
        </p:txBody>
      </p:sp>
      <p:sp>
        <p:nvSpPr>
          <p:cNvPr id="3" name="Content Placeholder 2"/>
          <p:cNvSpPr>
            <a:spLocks noGrp="1"/>
          </p:cNvSpPr>
          <p:nvPr>
            <p:ph idx="1"/>
          </p:nvPr>
        </p:nvSpPr>
        <p:spPr>
          <a:xfrm>
            <a:off x="952535" y="1412776"/>
            <a:ext cx="10286933" cy="4680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dirty="0"/>
          </a:p>
        </p:txBody>
      </p:sp>
    </p:spTree>
    <p:extLst>
      <p:ext uri="{BB962C8B-B14F-4D97-AF65-F5344CB8AC3E}">
        <p14:creationId xmlns:p14="http://schemas.microsoft.com/office/powerpoint/2010/main" val="4281683581"/>
      </p:ext>
    </p:extLst>
  </p:cSld>
  <p:clrMapOvr>
    <a:masterClrMapping/>
  </p:clrMapOvr>
  <p:hf hdr="0" ftr="0"/>
</p:sldLayout>
</file>

<file path=ppt/slideLayouts/slideLayout5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GB"/>
          </a:p>
        </p:txBody>
      </p:sp>
    </p:spTree>
    <p:extLst>
      <p:ext uri="{BB962C8B-B14F-4D97-AF65-F5344CB8AC3E}">
        <p14:creationId xmlns:p14="http://schemas.microsoft.com/office/powerpoint/2010/main" val="2957877844"/>
      </p:ext>
    </p:extLst>
  </p:cSld>
  <p:clrMapOvr>
    <a:masterClrMapping/>
  </p:clrMapOvr>
  <p:hf hdr="0" ftr="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1_Kapak">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2E1495-C9B8-2E4D-B608-ECDA9C4FE3F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5625"/>
          <a:stretch/>
        </p:blipFill>
        <p:spPr>
          <a:xfrm>
            <a:off x="0" y="0"/>
            <a:ext cx="12192000" cy="6858000"/>
          </a:xfrm>
          <a:prstGeom prst="rect">
            <a:avLst/>
          </a:prstGeom>
        </p:spPr>
      </p:pic>
      <p:sp>
        <p:nvSpPr>
          <p:cNvPr id="3" name="2 Alt Başlık"/>
          <p:cNvSpPr>
            <a:spLocks noGrp="1"/>
          </p:cNvSpPr>
          <p:nvPr>
            <p:ph type="subTitle" idx="1" hasCustomPrompt="1"/>
          </p:nvPr>
        </p:nvSpPr>
        <p:spPr>
          <a:xfrm>
            <a:off x="191345" y="5733256"/>
            <a:ext cx="4392487" cy="864096"/>
          </a:xfrm>
          <a:effectLst/>
        </p:spPr>
        <p:txBody>
          <a:bodyPr anchor="ctr">
            <a:normAutofit/>
          </a:bodyPr>
          <a:lstStyle>
            <a:lvl1pPr marL="0" indent="0" algn="ctr">
              <a:buNone/>
              <a:defRPr sz="2400">
                <a:solidFill>
                  <a:schemeClr val="bg1">
                    <a:lumMod val="95000"/>
                  </a:schemeClr>
                </a:solidFill>
                <a:effectLst>
                  <a:glow rad="101600">
                    <a:srgbClr val="00FF00">
                      <a:alpha val="40000"/>
                    </a:srgbClr>
                  </a:glow>
                </a:effectLst>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Muharrem AYDIN</a:t>
            </a:r>
            <a:br>
              <a:rPr lang="tr-TR" dirty="0"/>
            </a:br>
            <a:r>
              <a:rPr lang="en-GB" dirty="0" err="1"/>
              <a:t>aydin@hackeracademy.uk</a:t>
            </a:r>
            <a:endParaRPr lang="tr-TR" dirty="0"/>
          </a:p>
        </p:txBody>
      </p:sp>
      <p:sp>
        <p:nvSpPr>
          <p:cNvPr id="7" name="2 Alt Başlık"/>
          <p:cNvSpPr txBox="1">
            <a:spLocks/>
          </p:cNvSpPr>
          <p:nvPr/>
        </p:nvSpPr>
        <p:spPr>
          <a:xfrm>
            <a:off x="6600056" y="260648"/>
            <a:ext cx="5328592" cy="1944216"/>
          </a:xfrm>
          <a:prstGeom prst="rect">
            <a:avLst/>
          </a:prstGeom>
          <a:effectLst/>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ct val="100000"/>
              </a:lnSpc>
            </a:pPr>
            <a:r>
              <a:rPr lang="en-GB" sz="4000" b="1" noProof="0">
                <a:solidFill>
                  <a:srgbClr val="FFFFEC"/>
                </a:solidFill>
                <a:effectLst>
                  <a:glow rad="101600">
                    <a:schemeClr val="accent3">
                      <a:satMod val="175000"/>
                      <a:alpha val="40000"/>
                    </a:schemeClr>
                  </a:glow>
                </a:effectLst>
                <a:latin typeface="+mj-lt"/>
              </a:rPr>
              <a:t>Network Fundamentals</a:t>
            </a:r>
          </a:p>
          <a:p>
            <a:pPr>
              <a:lnSpc>
                <a:spcPct val="100000"/>
              </a:lnSpc>
            </a:pPr>
            <a:r>
              <a:rPr lang="en-GB" sz="4000" b="1" noProof="0">
                <a:solidFill>
                  <a:srgbClr val="FFFFEC"/>
                </a:solidFill>
                <a:effectLst>
                  <a:glow rad="101600">
                    <a:schemeClr val="accent3">
                      <a:satMod val="175000"/>
                      <a:alpha val="40000"/>
                    </a:schemeClr>
                  </a:glow>
                </a:effectLst>
                <a:latin typeface="+mj-lt"/>
              </a:rPr>
              <a:t>for</a:t>
            </a:r>
          </a:p>
          <a:p>
            <a:pPr>
              <a:lnSpc>
                <a:spcPct val="100000"/>
              </a:lnSpc>
            </a:pPr>
            <a:r>
              <a:rPr lang="en-GB" sz="4000" b="1" noProof="0">
                <a:solidFill>
                  <a:srgbClr val="FFFFEC"/>
                </a:solidFill>
                <a:effectLst>
                  <a:glow rad="101600">
                    <a:schemeClr val="accent3">
                      <a:satMod val="175000"/>
                      <a:alpha val="40000"/>
                    </a:schemeClr>
                  </a:glow>
                </a:effectLst>
                <a:latin typeface="+mj-lt"/>
              </a:rPr>
              <a:t>Penetration Testers</a:t>
            </a:r>
          </a:p>
        </p:txBody>
      </p:sp>
    </p:spTree>
    <p:extLst>
      <p:ext uri="{BB962C8B-B14F-4D97-AF65-F5344CB8AC3E}">
        <p14:creationId xmlns:p14="http://schemas.microsoft.com/office/powerpoint/2010/main" val="1806354601"/>
      </p:ext>
    </p:extLst>
  </p:cSld>
  <p:clrMapOvr>
    <a:masterClrMapping/>
  </p:clrMapOvr>
  <p:hf hdr="0" ft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üyük Resimli">
    <p:spTree>
      <p:nvGrpSpPr>
        <p:cNvPr id="1" name=""/>
        <p:cNvGrpSpPr/>
        <p:nvPr/>
      </p:nvGrpSpPr>
      <p:grpSpPr>
        <a:xfrm>
          <a:off x="0" y="0"/>
          <a:ext cx="0" cy="0"/>
          <a:chOff x="0" y="0"/>
          <a:chExt cx="0" cy="0"/>
        </a:xfrm>
      </p:grpSpPr>
      <p:sp>
        <p:nvSpPr>
          <p:cNvPr id="11" name="Shape 71"/>
          <p:cNvSpPr>
            <a:spLocks noChangeAspect="1"/>
          </p:cNvSpPr>
          <p:nvPr/>
        </p:nvSpPr>
        <p:spPr>
          <a:xfrm rot="10800000">
            <a:off x="178535" y="2039146"/>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3" name="Shape 77"/>
          <p:cNvSpPr/>
          <p:nvPr/>
        </p:nvSpPr>
        <p:spPr>
          <a:xfrm flipH="1">
            <a:off x="203676" y="1684952"/>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554418"/>
            <a:ext cx="11627999" cy="866470"/>
            <a:chOff x="433418" y="1128215"/>
            <a:chExt cx="8281569" cy="93867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p:nvSpPr>
          <p:spPr bwMode="gray">
            <a:xfrm>
              <a:off x="433418" y="1128215"/>
              <a:ext cx="8280000" cy="93867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1"/>
              <a:ext cx="8281569" cy="389999"/>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2" name="Resim Yer Tutucusu 11"/>
          <p:cNvSpPr>
            <a:spLocks noGrp="1"/>
          </p:cNvSpPr>
          <p:nvPr>
            <p:ph type="pic" sz="quarter" idx="11" hasCustomPrompt="1"/>
          </p:nvPr>
        </p:nvSpPr>
        <p:spPr>
          <a:xfrm>
            <a:off x="564940" y="2510864"/>
            <a:ext cx="11040000" cy="3582433"/>
          </a:xfrm>
        </p:spPr>
        <p:txBody>
          <a:bodyPr anchor="ctr">
            <a:normAutofit/>
          </a:bodyPr>
          <a:lstStyle>
            <a:lvl1pPr marL="0" indent="0" algn="ctr">
              <a:buNone/>
              <a:defRPr sz="1200" baseline="0"/>
            </a:lvl1pPr>
          </a:lstStyle>
          <a:p>
            <a:r>
              <a:rPr lang="tr-TR"/>
              <a:t>Bir geniş resim veya iki küçük resim ekle</a:t>
            </a:r>
          </a:p>
        </p:txBody>
      </p:sp>
      <p:sp>
        <p:nvSpPr>
          <p:cNvPr id="2" name="Başlık 1"/>
          <p:cNvSpPr>
            <a:spLocks noGrp="1"/>
          </p:cNvSpPr>
          <p:nvPr>
            <p:ph type="title" hasCustomPrompt="1"/>
          </p:nvPr>
        </p:nvSpPr>
        <p:spPr/>
        <p:txBody>
          <a:bodyPr/>
          <a:lstStyle>
            <a:lvl1pPr>
              <a:defRPr baseline="0"/>
            </a:lvl1pPr>
          </a:lstStyle>
          <a:p>
            <a:r>
              <a:rPr lang="tr-TR" dirty="0"/>
              <a:t>Büyük resimli sayfa başlığı ekle</a:t>
            </a:r>
          </a:p>
        </p:txBody>
      </p:sp>
      <p:sp>
        <p:nvSpPr>
          <p:cNvPr id="15" name="İçerik Yer Tutucusu 14"/>
          <p:cNvSpPr>
            <a:spLocks noGrp="1"/>
          </p:cNvSpPr>
          <p:nvPr>
            <p:ph sz="quarter" idx="13" hasCustomPrompt="1"/>
          </p:nvPr>
        </p:nvSpPr>
        <p:spPr>
          <a:xfrm>
            <a:off x="695400" y="1682840"/>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İçerik Yer Tutucusu 6"/>
          <p:cNvSpPr>
            <a:spLocks noGrp="1"/>
          </p:cNvSpPr>
          <p:nvPr>
            <p:ph sz="quarter" idx="10" hasCustomPrompt="1"/>
          </p:nvPr>
        </p:nvSpPr>
        <p:spPr>
          <a:xfrm>
            <a:off x="695401" y="2060850"/>
            <a:ext cx="10801200" cy="360038"/>
          </a:xfrm>
        </p:spPr>
        <p:txBody>
          <a:bodyPr anchor="ctr">
            <a:noAutofit/>
          </a:bodyPr>
          <a:lstStyle>
            <a:lvl1pPr>
              <a:lnSpc>
                <a:spcPct val="100000"/>
              </a:lnSpc>
              <a:defRPr sz="1800" baseline="0"/>
            </a:lvl1pPr>
          </a:lstStyle>
          <a:p>
            <a:pPr lvl="0"/>
            <a:r>
              <a:rPr lang="tr-TR" dirty="0"/>
              <a:t>Bir satırlık açıklama.</a:t>
            </a:r>
          </a:p>
        </p:txBody>
      </p:sp>
    </p:spTree>
    <p:extLst>
      <p:ext uri="{BB962C8B-B14F-4D97-AF65-F5344CB8AC3E}">
        <p14:creationId xmlns:p14="http://schemas.microsoft.com/office/powerpoint/2010/main" val="897576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 calcmode="lin" valueType="num">
                                      <p:cBhvr additive="base">
                                        <p:cTn id="15" dur="500" fill="hold"/>
                                        <p:tgtEl>
                                          <p:spTgt spid="7">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7">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1+#ppt_w/2"/>
                                          </p:val>
                                        </p:tav>
                                        <p:tav tm="100000">
                                          <p:val>
                                            <p:strVal val="#ppt_x"/>
                                          </p:val>
                                        </p:tav>
                                      </p:tavLst>
                                    </p:anim>
                                    <p:anim calcmode="lin" valueType="num">
                                      <p:cBhvr additive="base">
                                        <p:cTn id="24"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7" grpId="0" build="p">
        <p:tmplLst>
          <p:tmpl lvl="1">
            <p:tnLst>
              <p:par>
                <p:cTn presetID="2" presetClass="entr" presetSubtype="2"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1+#ppt_w/2"/>
                          </p:val>
                        </p:tav>
                        <p:tav tm="100000">
                          <p:val>
                            <p:strVal val="#ppt_x"/>
                          </p:val>
                        </p:tav>
                      </p:tavLst>
                    </p:anim>
                    <p:anim calcmode="lin" valueType="num">
                      <p:cBhvr additive="base">
                        <p:cTn dur="500" fill="hold"/>
                        <p:tgtEl>
                          <p:spTgt spid="7"/>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4_Kapak">
    <p:spTree>
      <p:nvGrpSpPr>
        <p:cNvPr id="1" name=""/>
        <p:cNvGrpSpPr/>
        <p:nvPr/>
      </p:nvGrpSpPr>
      <p:grpSpPr>
        <a:xfrm>
          <a:off x="0" y="0"/>
          <a:ext cx="0" cy="0"/>
          <a:chOff x="0" y="0"/>
          <a:chExt cx="0" cy="0"/>
        </a:xfrm>
      </p:grpSpPr>
      <p:sp>
        <p:nvSpPr>
          <p:cNvPr id="2" name="1 Başlık"/>
          <p:cNvSpPr>
            <a:spLocks noGrp="1"/>
          </p:cNvSpPr>
          <p:nvPr>
            <p:ph type="ctrTitle"/>
          </p:nvPr>
        </p:nvSpPr>
        <p:spPr>
          <a:xfrm>
            <a:off x="914400" y="2130426"/>
            <a:ext cx="10363200" cy="1470025"/>
          </a:xfrm>
        </p:spPr>
        <p:txBody>
          <a:bodyPr>
            <a:normAutofit/>
          </a:bodyPr>
          <a:lstStyle>
            <a:lvl1pPr algn="ctr">
              <a:defRPr sz="4800" b="1">
                <a:solidFill>
                  <a:schemeClr val="tx2"/>
                </a:solidFill>
                <a:latin typeface="+mj-lt"/>
              </a:defRPr>
            </a:lvl1pPr>
          </a:lstStyle>
          <a:p>
            <a:r>
              <a:rPr lang="en-US" noProof="0"/>
              <a:t>Click to edit Master title style</a:t>
            </a:r>
            <a:endParaRPr lang="tr-TR" noProof="0" dirty="0"/>
          </a:p>
        </p:txBody>
      </p:sp>
      <p:sp>
        <p:nvSpPr>
          <p:cNvPr id="3" name="2 Alt Başlık"/>
          <p:cNvSpPr>
            <a:spLocks noGrp="1"/>
          </p:cNvSpPr>
          <p:nvPr>
            <p:ph type="subTitle" idx="1" hasCustomPrompt="1"/>
          </p:nvPr>
        </p:nvSpPr>
        <p:spPr>
          <a:xfrm>
            <a:off x="1828800" y="3717032"/>
            <a:ext cx="8534400" cy="864096"/>
          </a:xfrm>
        </p:spPr>
        <p:txBody>
          <a:bodyPr anchor="ctr">
            <a:normAutofit/>
          </a:bodyPr>
          <a:lstStyle>
            <a:lvl1pPr marL="0" indent="0" algn="ctr">
              <a:buNone/>
              <a:defRPr sz="2400">
                <a:solidFill>
                  <a:schemeClr val="tx1">
                    <a:tint val="7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dirty="0"/>
              <a:t>İsim</a:t>
            </a:r>
            <a:br>
              <a:rPr lang="tr-TR" dirty="0"/>
            </a:br>
            <a:r>
              <a:rPr lang="tr-TR" dirty="0"/>
              <a:t>E-posta</a:t>
            </a:r>
          </a:p>
        </p:txBody>
      </p:sp>
      <p:sp>
        <p:nvSpPr>
          <p:cNvPr id="10" name="2 Alt Başlık"/>
          <p:cNvSpPr txBox="1">
            <a:spLocks/>
          </p:cNvSpPr>
          <p:nvPr/>
        </p:nvSpPr>
        <p:spPr>
          <a:xfrm>
            <a:off x="1828800" y="4966320"/>
            <a:ext cx="8534400" cy="622920"/>
          </a:xfrm>
          <a:prstGeom prst="rect">
            <a:avLst/>
          </a:prstGeom>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ts val="2200"/>
              </a:lnSpc>
            </a:pPr>
            <a:r>
              <a:rPr lang="tr-TR" sz="2400" b="1">
                <a:solidFill>
                  <a:schemeClr val="tx1">
                    <a:lumMod val="85000"/>
                    <a:lumOff val="15000"/>
                  </a:schemeClr>
                </a:solidFill>
                <a:latin typeface="+mj-lt"/>
              </a:rPr>
              <a:t>Hacker</a:t>
            </a:r>
            <a:r>
              <a:rPr lang="tr-TR" sz="2400" b="1" baseline="0">
                <a:solidFill>
                  <a:schemeClr val="tx1">
                    <a:lumMod val="85000"/>
                    <a:lumOff val="15000"/>
                  </a:schemeClr>
                </a:solidFill>
                <a:latin typeface="+mj-lt"/>
              </a:rPr>
              <a:t> Academy UK</a:t>
            </a:r>
            <a:endParaRPr lang="tr-TR" sz="2400" b="1">
              <a:solidFill>
                <a:schemeClr val="tx1">
                  <a:lumMod val="85000"/>
                  <a:lumOff val="15000"/>
                </a:schemeClr>
              </a:solidFill>
              <a:latin typeface="+mj-lt"/>
            </a:endParaRPr>
          </a:p>
        </p:txBody>
      </p:sp>
      <p:sp>
        <p:nvSpPr>
          <p:cNvPr id="11" name="2 Alt Başlık"/>
          <p:cNvSpPr txBox="1">
            <a:spLocks/>
          </p:cNvSpPr>
          <p:nvPr/>
        </p:nvSpPr>
        <p:spPr>
          <a:xfrm>
            <a:off x="1882080" y="5661248"/>
            <a:ext cx="8534400" cy="432048"/>
          </a:xfrm>
          <a:prstGeom prst="rect">
            <a:avLst/>
          </a:prstGeom>
        </p:spPr>
        <p:txBody>
          <a:bodyPr vert="horz" lIns="91440" tIns="45720" rIns="91440" bIns="45720" rtlCol="0" anchor="ctr">
            <a:norm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GB" sz="1800">
                <a:latin typeface="Calibri" pitchFamily="34" charset="0"/>
              </a:rPr>
              <a:t>06/08/2017</a:t>
            </a:r>
            <a:endParaRPr lang="tr-TR" sz="2400">
              <a:latin typeface="Calibri" pitchFamily="34" charset="0"/>
            </a:endParaRPr>
          </a:p>
        </p:txBody>
      </p:sp>
    </p:spTree>
    <p:extLst>
      <p:ext uri="{BB962C8B-B14F-4D97-AF65-F5344CB8AC3E}">
        <p14:creationId xmlns:p14="http://schemas.microsoft.com/office/powerpoint/2010/main" val="2905379468"/>
      </p:ext>
    </p:extLst>
  </p:cSld>
  <p:clrMapOvr>
    <a:masterClrMapping/>
  </p:clrMapOvr>
  <p:hf hdr="0" ftr="0"/>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2087991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üyük Resimli">
    <p:spTree>
      <p:nvGrpSpPr>
        <p:cNvPr id="1" name=""/>
        <p:cNvGrpSpPr/>
        <p:nvPr/>
      </p:nvGrpSpPr>
      <p:grpSpPr>
        <a:xfrm>
          <a:off x="0" y="0"/>
          <a:ext cx="0" cy="0"/>
          <a:chOff x="0" y="0"/>
          <a:chExt cx="0" cy="0"/>
        </a:xfrm>
      </p:grpSpPr>
      <p:sp>
        <p:nvSpPr>
          <p:cNvPr id="5" name="_color1" descr="© INSCALE GmbH, 26.05.2010&#10;http://www.presentationload.com/"/>
          <p:cNvSpPr>
            <a:spLocks noChangeArrowheads="1"/>
          </p:cNvSpPr>
          <p:nvPr/>
        </p:nvSpPr>
        <p:spPr bwMode="gray">
          <a:xfrm>
            <a:off x="368009" y="1268720"/>
            <a:ext cx="11328000" cy="332308"/>
          </a:xfrm>
          <a:prstGeom prst="rect">
            <a:avLst/>
          </a:prstGeom>
          <a:gradFill>
            <a:gsLst>
              <a:gs pos="0">
                <a:schemeClr val="accent1">
                  <a:lumMod val="60000"/>
                  <a:lumOff val="40000"/>
                </a:schemeClr>
              </a:gs>
              <a:gs pos="100000">
                <a:schemeClr val="accent1"/>
              </a:gs>
            </a:gsLst>
            <a:lin ang="5400000" scaled="0"/>
          </a:gradFill>
          <a:ln w="12700">
            <a:solidFill>
              <a:srgbClr val="C0C0C0"/>
            </a:solidFill>
            <a:miter lim="800000"/>
            <a:headEnd/>
            <a:tailEnd/>
          </a:ln>
          <a:effectLst>
            <a:outerShdw blurRad="127000" dist="63500" dir="2700000" algn="tl" rotWithShape="0">
              <a:prstClr val="black">
                <a:alpha val="40000"/>
              </a:prstClr>
            </a:outerShdw>
          </a:effectLst>
        </p:spPr>
        <p:txBody>
          <a:bodyPr lIns="288000" tIns="0" rIns="0" bIns="0" anchor="ctr"/>
          <a:lstStyle/>
          <a:p>
            <a:pPr defTabSz="801688" eaLnBrk="0" hangingPunct="0">
              <a:spcAft>
                <a:spcPct val="20000"/>
              </a:spcAft>
              <a:defRPr/>
            </a:pPr>
            <a:endParaRPr lang="en-GB" sz="1800" b="1" noProof="1">
              <a:solidFill>
                <a:srgbClr val="FFFFFF"/>
              </a:solidFill>
              <a:cs typeface="Arial" charset="0"/>
            </a:endParaRPr>
          </a:p>
        </p:txBody>
      </p:sp>
      <p:sp>
        <p:nvSpPr>
          <p:cNvPr id="2" name="Başlık 1"/>
          <p:cNvSpPr>
            <a:spLocks noGrp="1"/>
          </p:cNvSpPr>
          <p:nvPr>
            <p:ph type="title" hasCustomPrompt="1"/>
          </p:nvPr>
        </p:nvSpPr>
        <p:spPr/>
        <p:txBody>
          <a:bodyPr/>
          <a:lstStyle>
            <a:lvl1pPr>
              <a:defRPr baseline="0"/>
            </a:lvl1pPr>
          </a:lstStyle>
          <a:p>
            <a:r>
              <a:rPr lang="tr-TR" dirty="0"/>
              <a:t>Büyük resimli sayfa başlığı ekle</a:t>
            </a:r>
          </a:p>
        </p:txBody>
      </p:sp>
      <p:sp>
        <p:nvSpPr>
          <p:cNvPr id="15" name="İçerik Yer Tutucusu 14"/>
          <p:cNvSpPr>
            <a:spLocks noGrp="1"/>
          </p:cNvSpPr>
          <p:nvPr>
            <p:ph sz="quarter" idx="13" hasCustomPrompt="1"/>
          </p:nvPr>
        </p:nvSpPr>
        <p:spPr>
          <a:xfrm>
            <a:off x="565150" y="1268760"/>
            <a:ext cx="11130859" cy="332944"/>
          </a:xfrm>
        </p:spPr>
        <p:txBody>
          <a:bodyPr anchor="ctr">
            <a:noAutofit/>
          </a:bodyPr>
          <a:lstStyle>
            <a:lvl1pPr marL="0" indent="0">
              <a:buNone/>
              <a:defRPr sz="2000" b="1" baseline="0">
                <a:solidFill>
                  <a:schemeClr val="bg1"/>
                </a:solidFill>
              </a:defRPr>
            </a:lvl1pPr>
          </a:lstStyle>
          <a:p>
            <a:pPr lvl="0"/>
            <a:r>
              <a:rPr lang="tr-TR" b="1" dirty="0"/>
              <a:t>Alt Başlık Ekle</a:t>
            </a:r>
            <a:endParaRPr lang="tr-TR" dirty="0"/>
          </a:p>
        </p:txBody>
      </p:sp>
      <p:sp>
        <p:nvSpPr>
          <p:cNvPr id="7" name="Metin Yer Tutucusu 18"/>
          <p:cNvSpPr>
            <a:spLocks noGrp="1"/>
          </p:cNvSpPr>
          <p:nvPr>
            <p:ph type="body" sz="quarter" idx="10" hasCustomPrompt="1"/>
          </p:nvPr>
        </p:nvSpPr>
        <p:spPr>
          <a:xfrm>
            <a:off x="623392" y="1844824"/>
            <a:ext cx="10945216" cy="4536504"/>
          </a:xfrm>
        </p:spPr>
        <p:txBody>
          <a:bodyPr/>
          <a:lstStyle>
            <a:lvl1pPr>
              <a:defRPr b="0" i="0" baseline="0"/>
            </a:lvl1pPr>
          </a:lstStyle>
          <a:p>
            <a:pPr lvl="0"/>
            <a:r>
              <a:rPr lang="tr-TR" dirty="0"/>
              <a:t>Aşama başlıklarını bu kutuya alt alta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İşlem -&gt; </a:t>
            </a:r>
            <a:r>
              <a:rPr lang="tr-TR" dirty="0" err="1"/>
              <a:t>Segmented</a:t>
            </a:r>
            <a:r>
              <a:rPr lang="tr-TR" dirty="0"/>
              <a:t> </a:t>
            </a:r>
            <a:r>
              <a:rPr lang="tr-TR" dirty="0" err="1"/>
              <a:t>Process</a:t>
            </a:r>
            <a:r>
              <a:rPr lang="tr-TR" dirty="0"/>
              <a:t> grafiğini seçin.</a:t>
            </a:r>
          </a:p>
        </p:txBody>
      </p:sp>
    </p:spTree>
    <p:extLst>
      <p:ext uri="{BB962C8B-B14F-4D97-AF65-F5344CB8AC3E}">
        <p14:creationId xmlns:p14="http://schemas.microsoft.com/office/powerpoint/2010/main" val="22731049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şamalı">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Aşama başlıklarını bu kutuya alt alta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İşlem -&gt; </a:t>
            </a:r>
            <a:r>
              <a:rPr lang="tr-TR" dirty="0" err="1"/>
              <a:t>Segmented</a:t>
            </a:r>
            <a:r>
              <a:rPr lang="tr-TR" dirty="0"/>
              <a:t> </a:t>
            </a:r>
            <a:r>
              <a:rPr lang="tr-TR" dirty="0" err="1"/>
              <a:t>Process</a:t>
            </a:r>
            <a:r>
              <a:rPr lang="tr-TR" dirty="0"/>
              <a:t> grafiğini seçin.</a:t>
            </a:r>
          </a:p>
        </p:txBody>
      </p:sp>
      <p:sp>
        <p:nvSpPr>
          <p:cNvPr id="2" name="Başlık 1"/>
          <p:cNvSpPr>
            <a:spLocks noGrp="1"/>
          </p:cNvSpPr>
          <p:nvPr>
            <p:ph type="title" hasCustomPrompt="1"/>
          </p:nvPr>
        </p:nvSpPr>
        <p:spPr/>
        <p:txBody>
          <a:bodyPr/>
          <a:lstStyle>
            <a:lvl1pPr>
              <a:defRPr/>
            </a:lvl1pPr>
          </a:lstStyle>
          <a:p>
            <a:r>
              <a:rPr lang="tr-TR" dirty="0"/>
              <a:t>Aşamalı görünüm başlığı ekle</a:t>
            </a:r>
          </a:p>
        </p:txBody>
      </p:sp>
    </p:spTree>
    <p:extLst>
      <p:ext uri="{BB962C8B-B14F-4D97-AF65-F5344CB8AC3E}">
        <p14:creationId xmlns:p14="http://schemas.microsoft.com/office/powerpoint/2010/main" val="1888616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Karşılaştırma">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Karşılaştırılan konuların başlıklarını birinci seviye yazın.</a:t>
            </a:r>
            <a:br>
              <a:rPr lang="tr-TR" dirty="0"/>
            </a:br>
            <a:r>
              <a:rPr lang="tr-TR" dirty="0"/>
              <a:t>Karşılaştırma maddelerini ikinci seviye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Liste -&gt; </a:t>
            </a:r>
            <a:r>
              <a:rPr lang="tr-TR" dirty="0" err="1"/>
              <a:t>Segme</a:t>
            </a:r>
            <a:r>
              <a:rPr lang="tr-TR" dirty="0"/>
              <a:t> Listesi grafiğini seçin.</a:t>
            </a:r>
          </a:p>
        </p:txBody>
      </p:sp>
      <p:sp>
        <p:nvSpPr>
          <p:cNvPr id="2" name="Başlık 1"/>
          <p:cNvSpPr>
            <a:spLocks noGrp="1"/>
          </p:cNvSpPr>
          <p:nvPr>
            <p:ph type="title" hasCustomPrompt="1"/>
          </p:nvPr>
        </p:nvSpPr>
        <p:spPr/>
        <p:txBody>
          <a:bodyPr/>
          <a:lstStyle>
            <a:lvl1pPr>
              <a:defRPr baseline="0"/>
            </a:lvl1pPr>
          </a:lstStyle>
          <a:p>
            <a:r>
              <a:rPr lang="tr-TR" dirty="0"/>
              <a:t>Karşılaştırma başlığı ekle</a:t>
            </a:r>
          </a:p>
        </p:txBody>
      </p:sp>
    </p:spTree>
    <p:extLst>
      <p:ext uri="{BB962C8B-B14F-4D97-AF65-F5344CB8AC3E}">
        <p14:creationId xmlns:p14="http://schemas.microsoft.com/office/powerpoint/2010/main" val="688006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Resim ve Yazı Dengeli İçeren">
    <p:spTree>
      <p:nvGrpSpPr>
        <p:cNvPr id="1" name=""/>
        <p:cNvGrpSpPr/>
        <p:nvPr/>
      </p:nvGrpSpPr>
      <p:grpSpPr>
        <a:xfrm>
          <a:off x="0" y="0"/>
          <a:ext cx="0" cy="0"/>
          <a:chOff x="0" y="0"/>
          <a:chExt cx="0" cy="0"/>
        </a:xfrm>
      </p:grpSpPr>
      <p:sp>
        <p:nvSpPr>
          <p:cNvPr id="14" name="Shape 71"/>
          <p:cNvSpPr>
            <a:spLocks noChangeAspect="1"/>
          </p:cNvSpPr>
          <p:nvPr/>
        </p:nvSpPr>
        <p:spPr>
          <a:xfrm rot="10800000">
            <a:off x="6119219" y="2042840"/>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5" name="Shape 77"/>
          <p:cNvSpPr/>
          <p:nvPr/>
        </p:nvSpPr>
        <p:spPr>
          <a:xfrm flipH="1">
            <a:off x="6119803" y="1682840"/>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8" name="Grup 7"/>
          <p:cNvGrpSpPr/>
          <p:nvPr/>
        </p:nvGrpSpPr>
        <p:grpSpPr>
          <a:xfrm>
            <a:off x="6479804" y="1484783"/>
            <a:ext cx="5713201" cy="4536505"/>
            <a:chOff x="433419" y="1052736"/>
            <a:chExt cx="8281457" cy="5538610"/>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9" y="1052736"/>
              <a:ext cx="8280001" cy="55386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20" y="1294543"/>
              <a:ext cx="8281456" cy="439523"/>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Autofit/>
          </a:bodyPr>
          <a:lstStyle>
            <a:lvl1pPr>
              <a:defRPr sz="2400" b="1" baseline="0">
                <a:latin typeface="Calibri" pitchFamily="34" charset="0"/>
              </a:defRPr>
            </a:lvl1pPr>
          </a:lstStyle>
          <a:p>
            <a:r>
              <a:rPr lang="tr-TR" dirty="0"/>
              <a:t>Resmi ve metni dengeli sayfa başlığı ekle</a:t>
            </a:r>
            <a:endParaRPr lang="en-US" dirty="0"/>
          </a:p>
        </p:txBody>
      </p:sp>
      <p:sp>
        <p:nvSpPr>
          <p:cNvPr id="12" name="İçerik Yer Tutucusu 14"/>
          <p:cNvSpPr>
            <a:spLocks noGrp="1"/>
          </p:cNvSpPr>
          <p:nvPr>
            <p:ph sz="quarter" idx="13" hasCustomPrompt="1"/>
          </p:nvPr>
        </p:nvSpPr>
        <p:spPr>
          <a:xfrm>
            <a:off x="6576055" y="1682840"/>
            <a:ext cx="522656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1" name="İçerik Yer Tutucusu 6"/>
          <p:cNvSpPr>
            <a:spLocks noGrp="1"/>
          </p:cNvSpPr>
          <p:nvPr>
            <p:ph sz="quarter" idx="10" hasCustomPrompt="1"/>
          </p:nvPr>
        </p:nvSpPr>
        <p:spPr>
          <a:xfrm>
            <a:off x="6576055" y="2042840"/>
            <a:ext cx="5226560" cy="3978448"/>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57831" y="1484783"/>
            <a:ext cx="5371008" cy="4536504"/>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spTree>
    <p:extLst>
      <p:ext uri="{BB962C8B-B14F-4D97-AF65-F5344CB8AC3E}">
        <p14:creationId xmlns:p14="http://schemas.microsoft.com/office/powerpoint/2010/main" val="3890685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anim calcmode="lin" valueType="num">
                                      <p:cBhvr additive="base">
                                        <p:cTn id="1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2">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anim calcmode="lin" valueType="num">
                                      <p:cBhvr additive="base">
                                        <p:cTn id="15"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1">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xEl>
                                              <p:pRg st="1" end="1"/>
                                            </p:txEl>
                                          </p:spTgt>
                                        </p:tgtEl>
                                        <p:attrNameLst>
                                          <p:attrName>style.visibility</p:attrName>
                                        </p:attrNameLst>
                                      </p:cBhvr>
                                      <p:to>
                                        <p:strVal val="visible"/>
                                      </p:to>
                                    </p:set>
                                    <p:anim calcmode="lin" valueType="num">
                                      <p:cBhvr additive="base">
                                        <p:cTn id="19"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1">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1">
                                            <p:txEl>
                                              <p:pRg st="2" end="2"/>
                                            </p:txEl>
                                          </p:spTgt>
                                        </p:tgtEl>
                                        <p:attrNameLst>
                                          <p:attrName>style.visibility</p:attrName>
                                        </p:attrNameLst>
                                      </p:cBhvr>
                                      <p:to>
                                        <p:strVal val="visible"/>
                                      </p:to>
                                    </p:set>
                                    <p:anim calcmode="lin" valueType="num">
                                      <p:cBhvr additive="base">
                                        <p:cTn id="23"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1">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1+#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1+#ppt_w/2"/>
                                          </p:val>
                                        </p:tav>
                                        <p:tav tm="100000">
                                          <p:val>
                                            <p:strVal val="#ppt_x"/>
                                          </p:val>
                                        </p:tav>
                                      </p:tavLst>
                                    </p:anim>
                                    <p:anim calcmode="lin" valueType="num">
                                      <p:cBhvr additive="base">
                                        <p:cTn id="32"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theme" Target="../theme/theme2.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theme" Target="../theme/theme3.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0" Type="http://schemas.openxmlformats.org/officeDocument/2006/relationships/slideLayout" Target="../slideLayouts/slideLayout40.xml"/><Relationship Id="rId4" Type="http://schemas.openxmlformats.org/officeDocument/2006/relationships/slideLayout" Target="../slideLayouts/slideLayout34.xml"/><Relationship Id="rId9" Type="http://schemas.openxmlformats.org/officeDocument/2006/relationships/slideLayout" Target="../slideLayouts/slideLayout3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Shape 62"/>
          <p:cNvGrpSpPr/>
          <p:nvPr/>
        </p:nvGrpSpPr>
        <p:grpSpPr>
          <a:xfrm>
            <a:off x="2" y="0"/>
            <a:ext cx="6024214" cy="1327314"/>
            <a:chOff x="-2" y="40"/>
            <a:chExt cx="7072351" cy="1327314"/>
          </a:xfrm>
          <a:effectLst>
            <a:outerShdw blurRad="50800" dist="76200" dir="2700000" algn="tl" rotWithShape="0">
              <a:prstClr val="black">
                <a:alpha val="40000"/>
              </a:prstClr>
            </a:outerShdw>
          </a:effectLst>
        </p:grpSpPr>
        <p:sp>
          <p:nvSpPr>
            <p:cNvPr id="7" name="Shape 63"/>
            <p:cNvSpPr/>
            <p:nvPr userDrawn="1"/>
          </p:nvSpPr>
          <p:spPr>
            <a:xfrm>
              <a:off x="6292649" y="126425"/>
              <a:ext cx="779700" cy="259800"/>
            </a:xfrm>
            <a:prstGeom prst="triangle">
              <a:avLst>
                <a:gd name="adj" fmla="val 32425"/>
              </a:avLst>
            </a:prstGeom>
            <a:solidFill>
              <a:srgbClr val="D26F00"/>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nvGrpSpPr>
            <p:cNvPr id="8" name="Shape 64"/>
            <p:cNvGrpSpPr/>
            <p:nvPr userDrawn="1"/>
          </p:nvGrpSpPr>
          <p:grpSpPr>
            <a:xfrm rot="10800000" flipH="1">
              <a:off x="2" y="40"/>
              <a:ext cx="6756165" cy="1327314"/>
              <a:chOff x="-2168136" y="330075"/>
              <a:chExt cx="8650659" cy="1699506"/>
            </a:xfrm>
          </p:grpSpPr>
          <p:sp>
            <p:nvSpPr>
              <p:cNvPr id="13" name="Shape 65"/>
              <p:cNvSpPr/>
              <p:nvPr/>
            </p:nvSpPr>
            <p:spPr>
              <a:xfrm>
                <a:off x="-2168136" y="330081"/>
                <a:ext cx="6958199" cy="1699500"/>
              </a:xfrm>
              <a:prstGeom prst="rect">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14" name="Shape 66"/>
              <p:cNvSpPr/>
              <p:nvPr userDrawn="1"/>
            </p:nvSpPr>
            <p:spPr>
              <a:xfrm>
                <a:off x="4783024" y="330075"/>
                <a:ext cx="1699499" cy="1699500"/>
              </a:xfrm>
              <a:prstGeom prst="rtTriangle">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nvGrpSpPr>
            <p:cNvPr id="10" name="Shape 67"/>
            <p:cNvGrpSpPr/>
            <p:nvPr userDrawn="1"/>
          </p:nvGrpSpPr>
          <p:grpSpPr>
            <a:xfrm rot="10800000" flipH="1">
              <a:off x="-2" y="381007"/>
              <a:ext cx="7068372" cy="771743"/>
              <a:chOff x="-9092083" y="330076"/>
              <a:chExt cx="15565675" cy="1699502"/>
            </a:xfrm>
          </p:grpSpPr>
          <p:sp>
            <p:nvSpPr>
              <p:cNvPr id="11" name="Shape 68"/>
              <p:cNvSpPr/>
              <p:nvPr userDrawn="1"/>
            </p:nvSpPr>
            <p:spPr>
              <a:xfrm>
                <a:off x="-9092083" y="330076"/>
                <a:ext cx="13882201" cy="1699500"/>
              </a:xfrm>
              <a:prstGeom prst="rect">
                <a:avLst/>
              </a:prstGeom>
              <a:solidFill>
                <a:srgbClr val="FF9801"/>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algn="ctr" rtl="0">
                  <a:spcBef>
                    <a:spcPts val="0"/>
                  </a:spcBef>
                  <a:buNone/>
                </a:pPr>
                <a:endParaRPr sz="1350">
                  <a:latin typeface="Arvo"/>
                  <a:ea typeface="Arvo"/>
                  <a:cs typeface="Arvo"/>
                  <a:sym typeface="Arvo"/>
                </a:endParaRPr>
              </a:p>
            </p:txBody>
          </p:sp>
          <p:sp>
            <p:nvSpPr>
              <p:cNvPr id="12" name="Shape 69"/>
              <p:cNvSpPr/>
              <p:nvPr userDrawn="1"/>
            </p:nvSpPr>
            <p:spPr>
              <a:xfrm>
                <a:off x="4774092" y="330076"/>
                <a:ext cx="1699500" cy="1699502"/>
              </a:xfrm>
              <a:prstGeom prst="rtTriangle">
                <a:avLst/>
              </a:prstGeom>
              <a:solidFill>
                <a:srgbClr val="FF9801"/>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sp>
        <p:nvSpPr>
          <p:cNvPr id="3" name="2 Metin Yer Tutucusu"/>
          <p:cNvSpPr>
            <a:spLocks noGrp="1"/>
          </p:cNvSpPr>
          <p:nvPr>
            <p:ph type="body" idx="1"/>
          </p:nvPr>
        </p:nvSpPr>
        <p:spPr>
          <a:xfrm>
            <a:off x="604256" y="1794276"/>
            <a:ext cx="10286933" cy="4200715"/>
          </a:xfrm>
          <a:prstGeom prst="rect">
            <a:avLst/>
          </a:prstGeom>
        </p:spPr>
        <p:txBody>
          <a:bodyPr vert="horz" lIns="91440" tIns="45720" rIns="91440" bIns="45720" rtlCol="0">
            <a:normAutofit/>
          </a:bodyPr>
          <a:lstStyle/>
          <a:p>
            <a:pPr lvl="0"/>
            <a:r>
              <a:rPr lang="tr-TR" dirty="0"/>
              <a:t>Asıl metin stillerini düzenlemek için tıklatın</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2" name="1 Başlık Yer Tutucusu"/>
          <p:cNvSpPr>
            <a:spLocks noGrp="1"/>
          </p:cNvSpPr>
          <p:nvPr>
            <p:ph type="title"/>
          </p:nvPr>
        </p:nvSpPr>
        <p:spPr>
          <a:xfrm>
            <a:off x="119338" y="400055"/>
            <a:ext cx="5240733" cy="752656"/>
          </a:xfrm>
          <a:prstGeom prst="rect">
            <a:avLst/>
          </a:prstGeom>
          <a:effectLst/>
        </p:spPr>
        <p:txBody>
          <a:bodyPr vert="horz" lIns="91440" tIns="45720" rIns="91440" bIns="45720" rtlCol="0" anchor="ctr">
            <a:normAutofit/>
          </a:bodyPr>
          <a:lstStyle/>
          <a:p>
            <a:r>
              <a:rPr lang="tr-TR" noProof="0" dirty="0"/>
              <a:t>Asıl başlık stili için tıklatın</a:t>
            </a:r>
          </a:p>
        </p:txBody>
      </p:sp>
    </p:spTree>
    <p:extLst>
      <p:ext uri="{BB962C8B-B14F-4D97-AF65-F5344CB8AC3E}">
        <p14:creationId xmlns:p14="http://schemas.microsoft.com/office/powerpoint/2010/main" val="18924188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99" r:id="rId14"/>
    <p:sldLayoutId id="2147483674" r:id="rId15"/>
    <p:sldLayoutId id="2147483675" r:id="rId16"/>
    <p:sldLayoutId id="2147483712" r:id="rId17"/>
    <p:sldLayoutId id="2147483676" r:id="rId18"/>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txStyles>
    <p:titleStyle>
      <a:lvl1pPr algn="ctr" defTabSz="685800" rtl="0" eaLnBrk="1" latinLnBrk="0" hangingPunct="1">
        <a:spcBef>
          <a:spcPct val="0"/>
        </a:spcBef>
        <a:buNone/>
        <a:defRPr sz="2400" b="1" kern="1200">
          <a:ln>
            <a:noFill/>
          </a:ln>
          <a:solidFill>
            <a:schemeClr val="bg1"/>
          </a:solidFill>
          <a:effectLst>
            <a:outerShdw blurRad="38100" dist="38100" dir="2700000" algn="tl">
              <a:srgbClr val="000000">
                <a:alpha val="43137"/>
              </a:srgbClr>
            </a:outerShdw>
          </a:effectLst>
          <a:latin typeface="Calibri" pitchFamily="34" charset="0"/>
          <a:ea typeface="+mj-ea"/>
          <a:cs typeface="+mj-cs"/>
        </a:defRPr>
      </a:lvl1pPr>
    </p:titleStyle>
    <p:bodyStyle>
      <a:lvl1pPr marL="257175" indent="-257175" algn="l" defTabSz="685800" rtl="0" eaLnBrk="1" latinLnBrk="0" hangingPunct="1">
        <a:spcBef>
          <a:spcPct val="20000"/>
        </a:spcBef>
        <a:buClr>
          <a:schemeClr val="accent2">
            <a:lumMod val="75000"/>
          </a:schemeClr>
        </a:buClr>
        <a:buFont typeface="Wingdings" charset="2"/>
        <a:buChar char="v"/>
        <a:defRPr sz="2100" kern="1200">
          <a:solidFill>
            <a:schemeClr val="tx1"/>
          </a:solidFill>
          <a:latin typeface="+mj-lt"/>
          <a:ea typeface="+mn-ea"/>
          <a:cs typeface="+mn-cs"/>
        </a:defRPr>
      </a:lvl1pPr>
      <a:lvl2pPr marL="557213" indent="-214313" algn="l" defTabSz="685800" rtl="0" eaLnBrk="1" latinLnBrk="0" hangingPunct="1">
        <a:spcBef>
          <a:spcPct val="20000"/>
        </a:spcBef>
        <a:buClr>
          <a:schemeClr val="accent2">
            <a:lumMod val="75000"/>
          </a:schemeClr>
        </a:buClr>
        <a:buFont typeface="Wingdings" charset="2"/>
        <a:buChar char="v"/>
        <a:defRPr sz="1800" kern="1200">
          <a:solidFill>
            <a:schemeClr val="tx1"/>
          </a:solidFill>
          <a:latin typeface="+mj-lt"/>
          <a:ea typeface="+mn-ea"/>
          <a:cs typeface="+mn-cs"/>
        </a:defRPr>
      </a:lvl2pPr>
      <a:lvl3pPr marL="857250" indent="-171450" algn="l" defTabSz="685800" rtl="0" eaLnBrk="1" latinLnBrk="0" hangingPunct="1">
        <a:spcBef>
          <a:spcPct val="20000"/>
        </a:spcBef>
        <a:buClr>
          <a:schemeClr val="accent2">
            <a:lumMod val="75000"/>
          </a:schemeClr>
        </a:buClr>
        <a:buFont typeface="Wingdings" charset="2"/>
        <a:buChar char="v"/>
        <a:defRPr sz="1500" kern="1200">
          <a:solidFill>
            <a:schemeClr val="tx1"/>
          </a:solidFill>
          <a:latin typeface="+mj-lt"/>
          <a:ea typeface="+mn-ea"/>
          <a:cs typeface="+mn-cs"/>
        </a:defRPr>
      </a:lvl3pPr>
      <a:lvl4pPr marL="12001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4pPr>
      <a:lvl5pPr marL="15430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tr-T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A09A10-F990-6A48-9BFB-3346F0E51E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CCFD0F-0CC1-CE46-8C23-F864742901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AB91D8-501F-D545-B877-1E37C47926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72753596-8306-3E40-823F-638E37A594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28AD3D-3EE6-504A-9383-E494993A30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DB5503-5785-6447-B03B-54D2C0CFBF7F}" type="slidenum">
              <a:rPr lang="en-US" smtClean="0"/>
              <a:t>‹#›</a:t>
            </a:fld>
            <a:endParaRPr lang="en-US"/>
          </a:p>
        </p:txBody>
      </p:sp>
    </p:spTree>
    <p:extLst>
      <p:ext uri="{BB962C8B-B14F-4D97-AF65-F5344CB8AC3E}">
        <p14:creationId xmlns:p14="http://schemas.microsoft.com/office/powerpoint/2010/main" val="14203561"/>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5B6D2C-F983-634A-A828-9A5ED38804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600919-428C-B14D-A1C3-189FE54EFD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E47CC9-6DE4-914A-B697-E9279153B6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9BAD09D9-F444-4945-8166-8B8505638A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3FF45EF-6F55-924F-B881-9FA1237592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D0B6B5-7812-8642-9033-2103B655B261}" type="slidenum">
              <a:rPr lang="en-US" smtClean="0"/>
              <a:t>‹#›</a:t>
            </a:fld>
            <a:endParaRPr lang="en-US"/>
          </a:p>
        </p:txBody>
      </p:sp>
    </p:spTree>
    <p:extLst>
      <p:ext uri="{BB962C8B-B14F-4D97-AF65-F5344CB8AC3E}">
        <p14:creationId xmlns:p14="http://schemas.microsoft.com/office/powerpoint/2010/main" val="1699042594"/>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Shape 62"/>
          <p:cNvGrpSpPr/>
          <p:nvPr/>
        </p:nvGrpSpPr>
        <p:grpSpPr>
          <a:xfrm>
            <a:off x="2" y="0"/>
            <a:ext cx="6024214" cy="1327314"/>
            <a:chOff x="-2" y="40"/>
            <a:chExt cx="7072351" cy="1327314"/>
          </a:xfrm>
          <a:effectLst>
            <a:outerShdw blurRad="50800" dist="76200" dir="2700000" algn="tl" rotWithShape="0">
              <a:prstClr val="black">
                <a:alpha val="40000"/>
              </a:prstClr>
            </a:outerShdw>
          </a:effectLst>
        </p:grpSpPr>
        <p:sp>
          <p:nvSpPr>
            <p:cNvPr id="7" name="Shape 63"/>
            <p:cNvSpPr/>
            <p:nvPr userDrawn="1"/>
          </p:nvSpPr>
          <p:spPr>
            <a:xfrm>
              <a:off x="6292649" y="126425"/>
              <a:ext cx="779700" cy="259800"/>
            </a:xfrm>
            <a:prstGeom prst="triangle">
              <a:avLst>
                <a:gd name="adj" fmla="val 32425"/>
              </a:avLst>
            </a:prstGeom>
            <a:solidFill>
              <a:srgbClr val="D26F00"/>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nvGrpSpPr>
            <p:cNvPr id="8" name="Shape 64"/>
            <p:cNvGrpSpPr/>
            <p:nvPr userDrawn="1"/>
          </p:nvGrpSpPr>
          <p:grpSpPr>
            <a:xfrm rot="10800000" flipH="1">
              <a:off x="2" y="40"/>
              <a:ext cx="6756165" cy="1327314"/>
              <a:chOff x="-2168136" y="330075"/>
              <a:chExt cx="8650659" cy="1699506"/>
            </a:xfrm>
          </p:grpSpPr>
          <p:sp>
            <p:nvSpPr>
              <p:cNvPr id="13" name="Shape 65"/>
              <p:cNvSpPr/>
              <p:nvPr/>
            </p:nvSpPr>
            <p:spPr>
              <a:xfrm>
                <a:off x="-2168136" y="330081"/>
                <a:ext cx="6958199" cy="1699500"/>
              </a:xfrm>
              <a:prstGeom prst="rect">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14" name="Shape 66"/>
              <p:cNvSpPr/>
              <p:nvPr userDrawn="1"/>
            </p:nvSpPr>
            <p:spPr>
              <a:xfrm>
                <a:off x="4783024" y="330075"/>
                <a:ext cx="1699499" cy="1699500"/>
              </a:xfrm>
              <a:prstGeom prst="rtTriangle">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nvGrpSpPr>
            <p:cNvPr id="10" name="Shape 67"/>
            <p:cNvGrpSpPr/>
            <p:nvPr userDrawn="1"/>
          </p:nvGrpSpPr>
          <p:grpSpPr>
            <a:xfrm rot="10800000" flipH="1">
              <a:off x="-2" y="381007"/>
              <a:ext cx="7068372" cy="771743"/>
              <a:chOff x="-9092083" y="330076"/>
              <a:chExt cx="15565675" cy="1699502"/>
            </a:xfrm>
          </p:grpSpPr>
          <p:sp>
            <p:nvSpPr>
              <p:cNvPr id="11" name="Shape 68"/>
              <p:cNvSpPr/>
              <p:nvPr userDrawn="1"/>
            </p:nvSpPr>
            <p:spPr>
              <a:xfrm>
                <a:off x="-9092083" y="330076"/>
                <a:ext cx="13882201" cy="1699500"/>
              </a:xfrm>
              <a:prstGeom prst="rect">
                <a:avLst/>
              </a:prstGeom>
              <a:solidFill>
                <a:srgbClr val="FF9801"/>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algn="ctr" rtl="0">
                  <a:spcBef>
                    <a:spcPts val="0"/>
                  </a:spcBef>
                  <a:buNone/>
                </a:pPr>
                <a:endParaRPr sz="1350">
                  <a:latin typeface="Arvo"/>
                  <a:ea typeface="Arvo"/>
                  <a:cs typeface="Arvo"/>
                  <a:sym typeface="Arvo"/>
                </a:endParaRPr>
              </a:p>
            </p:txBody>
          </p:sp>
          <p:sp>
            <p:nvSpPr>
              <p:cNvPr id="12" name="Shape 69"/>
              <p:cNvSpPr/>
              <p:nvPr userDrawn="1"/>
            </p:nvSpPr>
            <p:spPr>
              <a:xfrm>
                <a:off x="4774092" y="330076"/>
                <a:ext cx="1699500" cy="1699502"/>
              </a:xfrm>
              <a:prstGeom prst="rtTriangle">
                <a:avLst/>
              </a:prstGeom>
              <a:solidFill>
                <a:srgbClr val="FF9801"/>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sp>
        <p:nvSpPr>
          <p:cNvPr id="3" name="2 Metin Yer Tutucusu"/>
          <p:cNvSpPr>
            <a:spLocks noGrp="1"/>
          </p:cNvSpPr>
          <p:nvPr>
            <p:ph type="body" idx="1"/>
          </p:nvPr>
        </p:nvSpPr>
        <p:spPr>
          <a:xfrm>
            <a:off x="604256" y="1794276"/>
            <a:ext cx="10286933" cy="4200715"/>
          </a:xfrm>
          <a:prstGeom prst="rect">
            <a:avLst/>
          </a:prstGeom>
        </p:spPr>
        <p:txBody>
          <a:bodyPr vert="horz" lIns="91440" tIns="45720" rIns="91440" bIns="45720" rtlCol="0">
            <a:normAutofit/>
          </a:bodyPr>
          <a:lstStyle/>
          <a:p>
            <a:pPr lvl="0"/>
            <a:r>
              <a:rPr lang="tr-TR" dirty="0"/>
              <a:t>Asıl metin stillerini düzenlemek için tıklatın</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2" name="1 Başlık Yer Tutucusu"/>
          <p:cNvSpPr>
            <a:spLocks noGrp="1"/>
          </p:cNvSpPr>
          <p:nvPr>
            <p:ph type="title"/>
          </p:nvPr>
        </p:nvSpPr>
        <p:spPr>
          <a:xfrm>
            <a:off x="119338" y="400055"/>
            <a:ext cx="5240733" cy="752656"/>
          </a:xfrm>
          <a:prstGeom prst="rect">
            <a:avLst/>
          </a:prstGeom>
          <a:effectLst/>
        </p:spPr>
        <p:txBody>
          <a:bodyPr vert="horz" lIns="91440" tIns="45720" rIns="91440" bIns="45720" rtlCol="0" anchor="ctr">
            <a:normAutofit/>
          </a:bodyPr>
          <a:lstStyle/>
          <a:p>
            <a:r>
              <a:rPr lang="tr-TR" noProof="0" dirty="0"/>
              <a:t>Asıl başlık stili için tıklatın</a:t>
            </a:r>
          </a:p>
        </p:txBody>
      </p:sp>
    </p:spTree>
    <p:extLst>
      <p:ext uri="{BB962C8B-B14F-4D97-AF65-F5344CB8AC3E}">
        <p14:creationId xmlns:p14="http://schemas.microsoft.com/office/powerpoint/2010/main" val="60386239"/>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 id="2147483695" r:id="rId18"/>
    <p:sldLayoutId id="2147483696" r:id="rId19"/>
    <p:sldLayoutId id="2147483697" r:id="rId20"/>
    <p:sldLayoutId id="2147483698" r:id="rId2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hf hdr="0" ftr="0"/>
  <p:txStyles>
    <p:titleStyle>
      <a:lvl1pPr algn="ctr" defTabSz="685800" rtl="0" eaLnBrk="1" latinLnBrk="0" hangingPunct="1">
        <a:spcBef>
          <a:spcPct val="0"/>
        </a:spcBef>
        <a:buNone/>
        <a:defRPr sz="2400" b="1" kern="1200">
          <a:ln>
            <a:noFill/>
          </a:ln>
          <a:solidFill>
            <a:schemeClr val="bg1"/>
          </a:solidFill>
          <a:effectLst>
            <a:outerShdw blurRad="38100" dist="38100" dir="2700000" algn="tl">
              <a:srgbClr val="000000">
                <a:alpha val="43137"/>
              </a:srgbClr>
            </a:outerShdw>
          </a:effectLst>
          <a:latin typeface="Calibri" pitchFamily="34" charset="0"/>
          <a:ea typeface="+mj-ea"/>
          <a:cs typeface="+mj-cs"/>
        </a:defRPr>
      </a:lvl1pPr>
    </p:titleStyle>
    <p:bodyStyle>
      <a:lvl1pPr marL="257175" indent="-257175" algn="l" defTabSz="685800" rtl="0" eaLnBrk="1" latinLnBrk="0" hangingPunct="1">
        <a:spcBef>
          <a:spcPct val="20000"/>
        </a:spcBef>
        <a:buClr>
          <a:schemeClr val="accent2">
            <a:lumMod val="75000"/>
          </a:schemeClr>
        </a:buClr>
        <a:buFont typeface="Wingdings" charset="2"/>
        <a:buChar char="v"/>
        <a:defRPr sz="2100" kern="1200">
          <a:solidFill>
            <a:schemeClr val="tx1"/>
          </a:solidFill>
          <a:latin typeface="+mj-lt"/>
          <a:ea typeface="+mn-ea"/>
          <a:cs typeface="+mn-cs"/>
        </a:defRPr>
      </a:lvl1pPr>
      <a:lvl2pPr marL="557213" indent="-214313" algn="l" defTabSz="685800" rtl="0" eaLnBrk="1" latinLnBrk="0" hangingPunct="1">
        <a:spcBef>
          <a:spcPct val="20000"/>
        </a:spcBef>
        <a:buClr>
          <a:schemeClr val="accent2">
            <a:lumMod val="75000"/>
          </a:schemeClr>
        </a:buClr>
        <a:buFont typeface="Wingdings" charset="2"/>
        <a:buChar char="v"/>
        <a:defRPr sz="1800" kern="1200">
          <a:solidFill>
            <a:schemeClr val="tx1"/>
          </a:solidFill>
          <a:latin typeface="+mj-lt"/>
          <a:ea typeface="+mn-ea"/>
          <a:cs typeface="+mn-cs"/>
        </a:defRPr>
      </a:lvl2pPr>
      <a:lvl3pPr marL="857250" indent="-171450" algn="l" defTabSz="685800" rtl="0" eaLnBrk="1" latinLnBrk="0" hangingPunct="1">
        <a:spcBef>
          <a:spcPct val="20000"/>
        </a:spcBef>
        <a:buClr>
          <a:schemeClr val="accent2">
            <a:lumMod val="75000"/>
          </a:schemeClr>
        </a:buClr>
        <a:buFont typeface="Wingdings" charset="2"/>
        <a:buChar char="v"/>
        <a:defRPr sz="1500" kern="1200">
          <a:solidFill>
            <a:schemeClr val="tx1"/>
          </a:solidFill>
          <a:latin typeface="+mj-lt"/>
          <a:ea typeface="+mn-ea"/>
          <a:cs typeface="+mn-cs"/>
        </a:defRPr>
      </a:lvl3pPr>
      <a:lvl4pPr marL="12001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4pPr>
      <a:lvl5pPr marL="15430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tr-T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1747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BDC0891F-28B7-4B0B-9061-DF9B04CA4922}"/>
              </a:ext>
            </a:extLst>
          </p:cNvPr>
          <p:cNvSpPr>
            <a:spLocks noGrp="1"/>
          </p:cNvSpPr>
          <p:nvPr>
            <p:ph sz="quarter" idx="10"/>
          </p:nvPr>
        </p:nvSpPr>
        <p:spPr/>
        <p:txBody>
          <a:bodyPr/>
          <a:lstStyle/>
          <a:p>
            <a:r>
              <a:rPr lang="tr-TR" dirty="0" err="1"/>
              <a:t>Error</a:t>
            </a:r>
            <a:r>
              <a:rPr lang="tr-TR" dirty="0"/>
              <a:t> </a:t>
            </a:r>
            <a:r>
              <a:rPr lang="tr-TR" dirty="0" err="1"/>
              <a:t>pages</a:t>
            </a:r>
            <a:endParaRPr lang="tr-TR" dirty="0"/>
          </a:p>
        </p:txBody>
      </p:sp>
    </p:spTree>
    <p:extLst>
      <p:ext uri="{BB962C8B-B14F-4D97-AF65-F5344CB8AC3E}">
        <p14:creationId xmlns:p14="http://schemas.microsoft.com/office/powerpoint/2010/main" val="2976152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err="1">
                <a:cs typeface="Calibri"/>
              </a:rPr>
              <a:t>Error</a:t>
            </a:r>
            <a:r>
              <a:rPr lang="tr-TR" dirty="0">
                <a:cs typeface="Calibri"/>
              </a:rPr>
              <a:t> </a:t>
            </a:r>
            <a:r>
              <a:rPr lang="tr-TR" dirty="0" err="1">
                <a:cs typeface="Calibri"/>
              </a:rPr>
              <a:t>page</a:t>
            </a:r>
            <a:r>
              <a:rPr lang="tr-TR" dirty="0">
                <a:cs typeface="Calibri"/>
              </a:rPr>
              <a:t> </a:t>
            </a:r>
            <a:r>
              <a:rPr lang="tr-TR" dirty="0" err="1">
                <a:cs typeface="Calibri"/>
              </a:rPr>
              <a:t>need</a:t>
            </a:r>
            <a:endParaRPr lang="en-GB" dirty="0">
              <a:cs typeface="Calibri"/>
            </a:endParaRPr>
          </a:p>
        </p:txBody>
      </p:sp>
      <p:pic>
        <p:nvPicPr>
          <p:cNvPr id="3" name="Resim 2">
            <a:extLst>
              <a:ext uri="{FF2B5EF4-FFF2-40B4-BE49-F238E27FC236}">
                <a16:creationId xmlns:a16="http://schemas.microsoft.com/office/drawing/2014/main" id="{95B5261B-8F60-4053-87B8-1F7C9824B7C7}"/>
              </a:ext>
            </a:extLst>
          </p:cNvPr>
          <p:cNvPicPr>
            <a:picLocks noChangeAspect="1"/>
          </p:cNvPicPr>
          <p:nvPr/>
        </p:nvPicPr>
        <p:blipFill>
          <a:blip r:embed="rId3"/>
          <a:stretch>
            <a:fillRect/>
          </a:stretch>
        </p:blipFill>
        <p:spPr>
          <a:xfrm>
            <a:off x="2847518" y="1783609"/>
            <a:ext cx="5920701" cy="4473142"/>
          </a:xfrm>
          <a:prstGeom prst="rect">
            <a:avLst/>
          </a:prstGeom>
        </p:spPr>
      </p:pic>
    </p:spTree>
    <p:extLst>
      <p:ext uri="{BB962C8B-B14F-4D97-AF65-F5344CB8AC3E}">
        <p14:creationId xmlns:p14="http://schemas.microsoft.com/office/powerpoint/2010/main" val="2409123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a:cs typeface="Calibri"/>
              </a:rPr>
              <a:t>Spring </a:t>
            </a:r>
            <a:r>
              <a:rPr lang="tr-TR" dirty="0" err="1">
                <a:cs typeface="Calibri"/>
              </a:rPr>
              <a:t>Boot</a:t>
            </a:r>
            <a:r>
              <a:rPr lang="tr-TR" dirty="0">
                <a:cs typeface="Calibri"/>
              </a:rPr>
              <a:t> </a:t>
            </a:r>
            <a:r>
              <a:rPr lang="tr-TR" dirty="0" err="1">
                <a:cs typeface="Calibri"/>
              </a:rPr>
              <a:t>and</a:t>
            </a:r>
            <a:r>
              <a:rPr lang="tr-TR" dirty="0">
                <a:cs typeface="Calibri"/>
              </a:rPr>
              <a:t> </a:t>
            </a:r>
            <a:r>
              <a:rPr lang="tr-TR" dirty="0" err="1">
                <a:cs typeface="Calibri"/>
              </a:rPr>
              <a:t>error</a:t>
            </a:r>
            <a:r>
              <a:rPr lang="tr-TR" dirty="0">
                <a:cs typeface="Calibri"/>
              </a:rPr>
              <a:t> </a:t>
            </a:r>
            <a:r>
              <a:rPr lang="tr-TR" dirty="0" err="1">
                <a:cs typeface="Calibri"/>
              </a:rPr>
              <a:t>pages</a:t>
            </a:r>
            <a:endParaRPr lang="en-GB" dirty="0">
              <a:cs typeface="Calibri"/>
            </a:endParaRPr>
          </a:p>
        </p:txBody>
      </p:sp>
      <p:pic>
        <p:nvPicPr>
          <p:cNvPr id="3" name="Resim 2">
            <a:extLst>
              <a:ext uri="{FF2B5EF4-FFF2-40B4-BE49-F238E27FC236}">
                <a16:creationId xmlns:a16="http://schemas.microsoft.com/office/drawing/2014/main" id="{F84F9DCA-3762-4861-BECC-1C6DC5D122B8}"/>
              </a:ext>
            </a:extLst>
          </p:cNvPr>
          <p:cNvPicPr>
            <a:picLocks noChangeAspect="1"/>
          </p:cNvPicPr>
          <p:nvPr/>
        </p:nvPicPr>
        <p:blipFill rotWithShape="1">
          <a:blip r:embed="rId3"/>
          <a:srcRect t="8584" r="75240" b="41187"/>
          <a:stretch/>
        </p:blipFill>
        <p:spPr>
          <a:xfrm>
            <a:off x="2917495" y="1645973"/>
            <a:ext cx="4885152" cy="4473769"/>
          </a:xfrm>
          <a:prstGeom prst="rect">
            <a:avLst/>
          </a:prstGeom>
        </p:spPr>
      </p:pic>
    </p:spTree>
    <p:extLst>
      <p:ext uri="{BB962C8B-B14F-4D97-AF65-F5344CB8AC3E}">
        <p14:creationId xmlns:p14="http://schemas.microsoft.com/office/powerpoint/2010/main" val="133422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a:cs typeface="Calibri"/>
              </a:rPr>
              <a:t>Spring </a:t>
            </a:r>
            <a:r>
              <a:rPr lang="tr-TR" dirty="0" err="1">
                <a:cs typeface="Calibri"/>
              </a:rPr>
              <a:t>Boot</a:t>
            </a:r>
            <a:r>
              <a:rPr lang="tr-TR" dirty="0">
                <a:cs typeface="Calibri"/>
              </a:rPr>
              <a:t> </a:t>
            </a:r>
            <a:r>
              <a:rPr lang="tr-TR" dirty="0" err="1">
                <a:cs typeface="Calibri"/>
              </a:rPr>
              <a:t>and</a:t>
            </a:r>
            <a:r>
              <a:rPr lang="tr-TR" dirty="0">
                <a:cs typeface="Calibri"/>
              </a:rPr>
              <a:t> </a:t>
            </a:r>
            <a:r>
              <a:rPr lang="tr-TR" dirty="0" err="1">
                <a:cs typeface="Calibri"/>
              </a:rPr>
              <a:t>error</a:t>
            </a:r>
            <a:r>
              <a:rPr lang="tr-TR" dirty="0">
                <a:cs typeface="Calibri"/>
              </a:rPr>
              <a:t> </a:t>
            </a:r>
            <a:r>
              <a:rPr lang="tr-TR" dirty="0" err="1">
                <a:cs typeface="Calibri"/>
              </a:rPr>
              <a:t>pages</a:t>
            </a:r>
            <a:endParaRPr lang="en-GB" dirty="0">
              <a:cs typeface="Calibri"/>
            </a:endParaRPr>
          </a:p>
        </p:txBody>
      </p:sp>
      <p:graphicFrame>
        <p:nvGraphicFramePr>
          <p:cNvPr id="13" name="Diagram 12">
            <a:extLst>
              <a:ext uri="{FF2B5EF4-FFF2-40B4-BE49-F238E27FC236}">
                <a16:creationId xmlns:a16="http://schemas.microsoft.com/office/drawing/2014/main" id="{3DD3F03E-A15C-D642-AEDF-99EDBED95F29}"/>
              </a:ext>
            </a:extLst>
          </p:cNvPr>
          <p:cNvGraphicFramePr/>
          <p:nvPr>
            <p:extLst>
              <p:ext uri="{D42A27DB-BD31-4B8C-83A1-F6EECF244321}">
                <p14:modId xmlns:p14="http://schemas.microsoft.com/office/powerpoint/2010/main" val="1756564357"/>
              </p:ext>
            </p:extLst>
          </p:nvPr>
        </p:nvGraphicFramePr>
        <p:xfrm>
          <a:off x="548639" y="1243044"/>
          <a:ext cx="11000357" cy="53205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5454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graphicEl>
                                              <a:dgm id="{9B744FCE-BD02-4432-9419-4BFAE4F0643B}"/>
                                            </p:graphicEl>
                                          </p:spTgt>
                                        </p:tgtEl>
                                        <p:attrNameLst>
                                          <p:attrName>style.visibility</p:attrName>
                                        </p:attrNameLst>
                                      </p:cBhvr>
                                      <p:to>
                                        <p:strVal val="visible"/>
                                      </p:to>
                                    </p:set>
                                    <p:anim calcmode="lin" valueType="num">
                                      <p:cBhvr additive="base">
                                        <p:cTn id="7" dur="500" fill="hold"/>
                                        <p:tgtEl>
                                          <p:spTgt spid="13">
                                            <p:graphicEl>
                                              <a:dgm id="{9B744FCE-BD02-4432-9419-4BFAE4F0643B}"/>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3">
                                            <p:graphicEl>
                                              <a:dgm id="{9B744FCE-BD02-4432-9419-4BFAE4F0643B}"/>
                                            </p:graphic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3">
                                            <p:graphicEl>
                                              <a:dgm id="{E078E2C3-3B4C-433E-A8E1-A7FAF9AE1F75}"/>
                                            </p:graphicEl>
                                          </p:spTgt>
                                        </p:tgtEl>
                                        <p:attrNameLst>
                                          <p:attrName>style.visibility</p:attrName>
                                        </p:attrNameLst>
                                      </p:cBhvr>
                                      <p:to>
                                        <p:strVal val="visible"/>
                                      </p:to>
                                    </p:set>
                                    <p:anim calcmode="lin" valueType="num">
                                      <p:cBhvr additive="base">
                                        <p:cTn id="13" dur="500" fill="hold"/>
                                        <p:tgtEl>
                                          <p:spTgt spid="13">
                                            <p:graphicEl>
                                              <a:dgm id="{E078E2C3-3B4C-433E-A8E1-A7FAF9AE1F75}"/>
                                            </p:graphic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3">
                                            <p:graphicEl>
                                              <a:dgm id="{E078E2C3-3B4C-433E-A8E1-A7FAF9AE1F75}"/>
                                            </p:graphic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3">
                                            <p:graphicEl>
                                              <a:dgm id="{7650E723-5FAC-4805-9FA4-826BEB0B2512}"/>
                                            </p:graphicEl>
                                          </p:spTgt>
                                        </p:tgtEl>
                                        <p:attrNameLst>
                                          <p:attrName>style.visibility</p:attrName>
                                        </p:attrNameLst>
                                      </p:cBhvr>
                                      <p:to>
                                        <p:strVal val="visible"/>
                                      </p:to>
                                    </p:set>
                                    <p:anim calcmode="lin" valueType="num">
                                      <p:cBhvr additive="base">
                                        <p:cTn id="19" dur="500" fill="hold"/>
                                        <p:tgtEl>
                                          <p:spTgt spid="13">
                                            <p:graphicEl>
                                              <a:dgm id="{7650E723-5FAC-4805-9FA4-826BEB0B2512}"/>
                                            </p:graphic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3">
                                            <p:graphicEl>
                                              <a:dgm id="{7650E723-5FAC-4805-9FA4-826BEB0B2512}"/>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err="1">
                <a:cs typeface="Calibri"/>
              </a:rPr>
              <a:t>Templated</a:t>
            </a:r>
            <a:r>
              <a:rPr lang="tr-TR" dirty="0">
                <a:cs typeface="Calibri"/>
              </a:rPr>
              <a:t> </a:t>
            </a:r>
            <a:r>
              <a:rPr lang="tr-TR" dirty="0" err="1">
                <a:cs typeface="Calibri"/>
              </a:rPr>
              <a:t>error</a:t>
            </a:r>
            <a:r>
              <a:rPr lang="tr-TR" dirty="0">
                <a:cs typeface="Calibri"/>
              </a:rPr>
              <a:t> </a:t>
            </a:r>
            <a:r>
              <a:rPr lang="tr-TR" dirty="0" err="1">
                <a:cs typeface="Calibri"/>
              </a:rPr>
              <a:t>pages</a:t>
            </a:r>
            <a:endParaRPr lang="en-GB" dirty="0">
              <a:cs typeface="Calibri"/>
            </a:endParaRPr>
          </a:p>
        </p:txBody>
      </p:sp>
      <p:pic>
        <p:nvPicPr>
          <p:cNvPr id="2" name="Resim 1">
            <a:extLst>
              <a:ext uri="{FF2B5EF4-FFF2-40B4-BE49-F238E27FC236}">
                <a16:creationId xmlns:a16="http://schemas.microsoft.com/office/drawing/2014/main" id="{51498A70-907A-434A-AEFC-7C77272957C1}"/>
              </a:ext>
            </a:extLst>
          </p:cNvPr>
          <p:cNvPicPr>
            <a:picLocks noChangeAspect="1"/>
          </p:cNvPicPr>
          <p:nvPr/>
        </p:nvPicPr>
        <p:blipFill rotWithShape="1">
          <a:blip r:embed="rId3"/>
          <a:srcRect t="8402" r="75034" b="50000"/>
          <a:stretch/>
        </p:blipFill>
        <p:spPr>
          <a:xfrm>
            <a:off x="2846174" y="1653434"/>
            <a:ext cx="4155876" cy="3895065"/>
          </a:xfrm>
          <a:prstGeom prst="rect">
            <a:avLst/>
          </a:prstGeom>
        </p:spPr>
      </p:pic>
    </p:spTree>
    <p:extLst>
      <p:ext uri="{BB962C8B-B14F-4D97-AF65-F5344CB8AC3E}">
        <p14:creationId xmlns:p14="http://schemas.microsoft.com/office/powerpoint/2010/main" val="3070365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err="1">
                <a:cs typeface="Calibri"/>
              </a:rPr>
              <a:t>ErrorController</a:t>
            </a:r>
            <a:r>
              <a:rPr lang="tr-TR" dirty="0">
                <a:cs typeface="Calibri"/>
              </a:rPr>
              <a:t> </a:t>
            </a:r>
            <a:r>
              <a:rPr lang="tr-TR" dirty="0" err="1">
                <a:cs typeface="Calibri"/>
              </a:rPr>
              <a:t>interface</a:t>
            </a:r>
            <a:endParaRPr lang="en-GB" dirty="0">
              <a:cs typeface="Calibri"/>
            </a:endParaRPr>
          </a:p>
        </p:txBody>
      </p:sp>
      <p:graphicFrame>
        <p:nvGraphicFramePr>
          <p:cNvPr id="13" name="Diagram 12">
            <a:extLst>
              <a:ext uri="{FF2B5EF4-FFF2-40B4-BE49-F238E27FC236}">
                <a16:creationId xmlns:a16="http://schemas.microsoft.com/office/drawing/2014/main" id="{3DD3F03E-A15C-D642-AEDF-99EDBED95F29}"/>
              </a:ext>
            </a:extLst>
          </p:cNvPr>
          <p:cNvGraphicFramePr/>
          <p:nvPr>
            <p:extLst>
              <p:ext uri="{D42A27DB-BD31-4B8C-83A1-F6EECF244321}">
                <p14:modId xmlns:p14="http://schemas.microsoft.com/office/powerpoint/2010/main" val="1477129500"/>
              </p:ext>
            </p:extLst>
          </p:nvPr>
        </p:nvGraphicFramePr>
        <p:xfrm>
          <a:off x="548639" y="1885945"/>
          <a:ext cx="10298901" cy="45469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36722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graphicEl>
                                              <a:dgm id="{9B744FCE-BD02-4432-9419-4BFAE4F0643B}"/>
                                            </p:graphicEl>
                                          </p:spTgt>
                                        </p:tgtEl>
                                        <p:attrNameLst>
                                          <p:attrName>style.visibility</p:attrName>
                                        </p:attrNameLst>
                                      </p:cBhvr>
                                      <p:to>
                                        <p:strVal val="visible"/>
                                      </p:to>
                                    </p:set>
                                    <p:anim calcmode="lin" valueType="num">
                                      <p:cBhvr additive="base">
                                        <p:cTn id="7" dur="500" fill="hold"/>
                                        <p:tgtEl>
                                          <p:spTgt spid="13">
                                            <p:graphicEl>
                                              <a:dgm id="{9B744FCE-BD02-4432-9419-4BFAE4F0643B}"/>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3">
                                            <p:graphicEl>
                                              <a:dgm id="{9B744FCE-BD02-4432-9419-4BFAE4F0643B}"/>
                                            </p:graphic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3">
                                            <p:graphicEl>
                                              <a:dgm id="{709D3A2C-CA63-46C0-BD0D-899721540BF2}"/>
                                            </p:graphicEl>
                                          </p:spTgt>
                                        </p:tgtEl>
                                        <p:attrNameLst>
                                          <p:attrName>style.visibility</p:attrName>
                                        </p:attrNameLst>
                                      </p:cBhvr>
                                      <p:to>
                                        <p:strVal val="visible"/>
                                      </p:to>
                                    </p:set>
                                    <p:anim calcmode="lin" valueType="num">
                                      <p:cBhvr additive="base">
                                        <p:cTn id="13" dur="500" fill="hold"/>
                                        <p:tgtEl>
                                          <p:spTgt spid="13">
                                            <p:graphicEl>
                                              <a:dgm id="{709D3A2C-CA63-46C0-BD0D-899721540BF2}"/>
                                            </p:graphic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3">
                                            <p:graphicEl>
                                              <a:dgm id="{709D3A2C-CA63-46C0-BD0D-899721540BF2}"/>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err="1">
                <a:cs typeface="Calibri"/>
              </a:rPr>
              <a:t>Enf</a:t>
            </a:r>
            <a:r>
              <a:rPr lang="tr-TR" dirty="0">
                <a:cs typeface="Calibri"/>
              </a:rPr>
              <a:t> of </a:t>
            </a:r>
            <a:r>
              <a:rPr lang="tr-TR" dirty="0" err="1">
                <a:cs typeface="Calibri"/>
              </a:rPr>
              <a:t>this</a:t>
            </a:r>
            <a:r>
              <a:rPr lang="tr-TR" dirty="0">
                <a:cs typeface="Calibri"/>
              </a:rPr>
              <a:t> </a:t>
            </a:r>
            <a:r>
              <a:rPr lang="tr-TR" dirty="0" err="1">
                <a:cs typeface="Calibri"/>
              </a:rPr>
              <a:t>course</a:t>
            </a:r>
            <a:endParaRPr lang="en-GB" dirty="0">
              <a:cs typeface="Calibri"/>
            </a:endParaRPr>
          </a:p>
        </p:txBody>
      </p:sp>
      <p:pic>
        <p:nvPicPr>
          <p:cNvPr id="3" name="Resim 2">
            <a:extLst>
              <a:ext uri="{FF2B5EF4-FFF2-40B4-BE49-F238E27FC236}">
                <a16:creationId xmlns:a16="http://schemas.microsoft.com/office/drawing/2014/main" id="{D9E0562F-ADB4-4A05-9ECC-943C4517483B}"/>
              </a:ext>
            </a:extLst>
          </p:cNvPr>
          <p:cNvPicPr>
            <a:picLocks noChangeAspect="1"/>
          </p:cNvPicPr>
          <p:nvPr/>
        </p:nvPicPr>
        <p:blipFill>
          <a:blip r:embed="rId3"/>
          <a:stretch>
            <a:fillRect/>
          </a:stretch>
        </p:blipFill>
        <p:spPr>
          <a:xfrm>
            <a:off x="4686300" y="1854200"/>
            <a:ext cx="2819400" cy="3149600"/>
          </a:xfrm>
          <a:prstGeom prst="rect">
            <a:avLst/>
          </a:prstGeom>
        </p:spPr>
      </p:pic>
    </p:spTree>
    <p:extLst>
      <p:ext uri="{BB962C8B-B14F-4D97-AF65-F5344CB8AC3E}">
        <p14:creationId xmlns:p14="http://schemas.microsoft.com/office/powerpoint/2010/main" val="1599633581"/>
      </p:ext>
    </p:extLst>
  </p:cSld>
  <p:clrMapOvr>
    <a:masterClrMapping/>
  </p:clrMapOvr>
</p:sld>
</file>

<file path=ppt/theme/theme1.xml><?xml version="1.0" encoding="utf-8"?>
<a:theme xmlns:a="http://schemas.openxmlformats.org/drawingml/2006/main" name="Ulusal Yenilik Sistemimizin Geleceği_2">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spcFirstLastPara="0" vert="horz" wrap="square" lIns="216354" tIns="189034" rIns="216354" bIns="189034" numCol="1" spcCol="1270" rtlCol="0" anchor="ctr" anchorCtr="0">
        <a:noAutofit/>
      </a:bodyPr>
      <a:lstStyle>
        <a:defPPr algn="ctr" defTabSz="711200">
          <a:lnSpc>
            <a:spcPct val="90000"/>
          </a:lnSpc>
          <a:spcBef>
            <a:spcPct val="0"/>
          </a:spcBef>
          <a:spcAft>
            <a:spcPct val="35000"/>
          </a:spcAft>
          <a:defRPr b="1" u="none" kern="1200" dirty="0" smtClean="0">
            <a:latin typeface="Futura Bk BT" pitchFamily="34" charset="0"/>
          </a:defRPr>
        </a:defPPr>
      </a:lstStyle>
      <a:style>
        <a:lnRef idx="0">
          <a:schemeClr val="accent2"/>
        </a:lnRef>
        <a:fillRef idx="3">
          <a:schemeClr val="accent2"/>
        </a:fillRef>
        <a:effectRef idx="3">
          <a:schemeClr val="accent2"/>
        </a:effectRef>
        <a:fontRef idx="minor">
          <a:schemeClr val="lt1"/>
        </a:fontRef>
      </a:style>
    </a:spDef>
    <a:txDef>
      <a:spPr>
        <a:noFill/>
      </a:spPr>
      <a:bodyPr wrap="square" rtlCol="0">
        <a:spAutoFit/>
      </a:bodyPr>
      <a:lstStyle>
        <a:defPPr>
          <a:defRPr dirty="0">
            <a:latin typeface="Corbel" pitchFamily="34" charset="0"/>
          </a:defRPr>
        </a:defPPr>
      </a:lstStyle>
    </a:tx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Ulusal Yenilik Sistemimizin Geleceği_2">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spcFirstLastPara="0" vert="horz" wrap="square" lIns="216354" tIns="189034" rIns="216354" bIns="189034" numCol="1" spcCol="1270" rtlCol="0" anchor="ctr" anchorCtr="0">
        <a:noAutofit/>
      </a:bodyPr>
      <a:lstStyle>
        <a:defPPr algn="ctr" defTabSz="711200">
          <a:lnSpc>
            <a:spcPct val="90000"/>
          </a:lnSpc>
          <a:spcBef>
            <a:spcPct val="0"/>
          </a:spcBef>
          <a:spcAft>
            <a:spcPct val="35000"/>
          </a:spcAft>
          <a:defRPr b="1" u="none" kern="1200" dirty="0" smtClean="0">
            <a:latin typeface="Futura Bk BT" pitchFamily="34" charset="0"/>
          </a:defRPr>
        </a:defPPr>
      </a:lstStyle>
      <a:style>
        <a:lnRef idx="0">
          <a:schemeClr val="accent2"/>
        </a:lnRef>
        <a:fillRef idx="3">
          <a:schemeClr val="accent2"/>
        </a:fillRef>
        <a:effectRef idx="3">
          <a:schemeClr val="accent2"/>
        </a:effectRef>
        <a:fontRef idx="minor">
          <a:schemeClr val="lt1"/>
        </a:fontRef>
      </a:style>
    </a:spDef>
    <a:txDef>
      <a:spPr>
        <a:noFill/>
      </a:spPr>
      <a:bodyPr wrap="square" rtlCol="0">
        <a:spAutoFit/>
      </a:bodyPr>
      <a:lstStyle>
        <a:defPPr>
          <a:defRPr dirty="0">
            <a:latin typeface="Corbel" pitchFamily="34" charset="0"/>
          </a:defRPr>
        </a:defPPr>
      </a:lstStyle>
    </a:tx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HA-Network-Layer2-Attacks-EN</Template>
  <TotalTime>20638</TotalTime>
  <Words>295</Words>
  <Application>Microsoft Office PowerPoint</Application>
  <PresentationFormat>Geniş ekran</PresentationFormat>
  <Paragraphs>42</Paragraphs>
  <Slides>8</Slides>
  <Notes>7</Notes>
  <HiddenSlides>0</HiddenSlides>
  <MMClips>0</MMClips>
  <ScaleCrop>false</ScaleCrop>
  <HeadingPairs>
    <vt:vector size="6" baseType="variant">
      <vt:variant>
        <vt:lpstr>Kullanılan Yazı Tipleri</vt:lpstr>
      </vt:variant>
      <vt:variant>
        <vt:i4>7</vt:i4>
      </vt:variant>
      <vt:variant>
        <vt:lpstr>Tema</vt:lpstr>
      </vt:variant>
      <vt:variant>
        <vt:i4>4</vt:i4>
      </vt:variant>
      <vt:variant>
        <vt:lpstr>Slayt Başlıkları</vt:lpstr>
      </vt:variant>
      <vt:variant>
        <vt:i4>8</vt:i4>
      </vt:variant>
    </vt:vector>
  </HeadingPairs>
  <TitlesOfParts>
    <vt:vector size="19" baseType="lpstr">
      <vt:lpstr>Arial</vt:lpstr>
      <vt:lpstr>Arvo</vt:lpstr>
      <vt:lpstr>Calibri</vt:lpstr>
      <vt:lpstr>Calibri Light</vt:lpstr>
      <vt:lpstr>Corbel</vt:lpstr>
      <vt:lpstr>Futura Bk BT</vt:lpstr>
      <vt:lpstr>Wingdings</vt:lpstr>
      <vt:lpstr>Ulusal Yenilik Sistemimizin Geleceği_2</vt:lpstr>
      <vt:lpstr>1_Custom Design</vt:lpstr>
      <vt:lpstr>Custom Design</vt:lpstr>
      <vt:lpstr>1_Ulusal Yenilik Sistemimizin Geleceği_2</vt:lpstr>
      <vt:lpstr>PowerPoint Sunusu</vt:lpstr>
      <vt:lpstr>PowerPoint Sunusu</vt:lpstr>
      <vt:lpstr>Error page need</vt:lpstr>
      <vt:lpstr>Spring Boot and error pages</vt:lpstr>
      <vt:lpstr>Spring Boot and error pages</vt:lpstr>
      <vt:lpstr>Templated error pages</vt:lpstr>
      <vt:lpstr>ErrorController interface</vt:lpstr>
      <vt:lpstr>Enf of this course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Thsu Namy</dc:creator>
  <cp:lastModifiedBy>burak</cp:lastModifiedBy>
  <cp:revision>1230</cp:revision>
  <dcterms:created xsi:type="dcterms:W3CDTF">2018-09-15T19:23:44Z</dcterms:created>
  <dcterms:modified xsi:type="dcterms:W3CDTF">2019-01-02T17:59:43Z</dcterms:modified>
</cp:coreProperties>
</file>

<file path=docProps/thumbnail.jpeg>
</file>